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e532ad3d1948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433e98fe154c4e"/>
  </p:sldMasterIdLst>
  <p:sldIdLst>
    <p:sldId xmlns:r="http://schemas.openxmlformats.org/officeDocument/2006/relationships" id="256" r:id="R91a3becd46584b33"/>
    <p:sldId xmlns:r="http://schemas.openxmlformats.org/officeDocument/2006/relationships" id="257" r:id="R63ba524b85cb4651"/>
    <p:sldId xmlns:r="http://schemas.openxmlformats.org/officeDocument/2006/relationships" id="258" r:id="Raea0b433276c4cd7"/>
    <p:sldId xmlns:r="http://schemas.openxmlformats.org/officeDocument/2006/relationships" id="259" r:id="Rc47cbce4727e4299"/>
    <p:sldId xmlns:r="http://schemas.openxmlformats.org/officeDocument/2006/relationships" id="260" r:id="R57ffe5fb24af48fd"/>
    <p:sldId xmlns:r="http://schemas.openxmlformats.org/officeDocument/2006/relationships" id="261" r:id="Re9226beded904e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433e98fe154c4e" /><Relationship Type="http://schemas.openxmlformats.org/officeDocument/2006/relationships/slide" Target="/ppt/slides/slide1.xml" Id="R91a3becd46584b33" /><Relationship Type="http://schemas.openxmlformats.org/officeDocument/2006/relationships/slide" Target="/ppt/slides/slide2.xml" Id="R63ba524b85cb4651" /><Relationship Type="http://schemas.openxmlformats.org/officeDocument/2006/relationships/slide" Target="/ppt/slides/slide3.xml" Id="Raea0b433276c4cd7" /><Relationship Type="http://schemas.openxmlformats.org/officeDocument/2006/relationships/slide" Target="/ppt/slides/slide4.xml" Id="Rc47cbce4727e4299" /><Relationship Type="http://schemas.openxmlformats.org/officeDocument/2006/relationships/slide" Target="/ppt/slides/slide5.xml" Id="R57ffe5fb24af48fd" /><Relationship Type="http://schemas.openxmlformats.org/officeDocument/2006/relationships/slide" Target="/ppt/slides/slide6.xml" Id="Re9226beded904e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f7a815825442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395443fb764443" /><Relationship Type="http://schemas.openxmlformats.org/officeDocument/2006/relationships/theme" Target="/ppt/slideMasters/theme/theme1.xml" Id="R1a177f7a5ed849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395443fb7644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b0123d3efe44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77ea529ca04a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73b0d75c4348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93c674dcf449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541b9c33294d0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2b5817be1d4a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PERM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976 777 921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PERM INVEST AS</a:t>
            </a:r>
          </a:p>
        </p:txBody>
      </p:sp>
    </p:spTree>
  </p:cSld>
  <p:clrMapOvr>
    <a:masterClrMapping xmlns:a="http://schemas.openxmlformats.org/drawingml/2006/main"/>
  </p:clrMapOvr>
</p:sld>
</file>