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70b5ffa8e441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64b480737b42cf"/>
  </p:sldMasterIdLst>
  <p:sldIdLst>
    <p:sldId xmlns:r="http://schemas.openxmlformats.org/officeDocument/2006/relationships" id="256" r:id="R1617940c1672440a"/>
    <p:sldId xmlns:r="http://schemas.openxmlformats.org/officeDocument/2006/relationships" id="257" r:id="R2ffd38b4d32a4015"/>
    <p:sldId xmlns:r="http://schemas.openxmlformats.org/officeDocument/2006/relationships" id="258" r:id="R96f9e180dfd64ab3"/>
    <p:sldId xmlns:r="http://schemas.openxmlformats.org/officeDocument/2006/relationships" id="259" r:id="R6378275605164710"/>
    <p:sldId xmlns:r="http://schemas.openxmlformats.org/officeDocument/2006/relationships" id="260" r:id="Rdd8437365fb349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64b480737b42cf" /><Relationship Type="http://schemas.openxmlformats.org/officeDocument/2006/relationships/slide" Target="/ppt/slides/slide1.xml" Id="R1617940c1672440a" /><Relationship Type="http://schemas.openxmlformats.org/officeDocument/2006/relationships/slide" Target="/ppt/slides/slide2.xml" Id="R2ffd38b4d32a4015" /><Relationship Type="http://schemas.openxmlformats.org/officeDocument/2006/relationships/slide" Target="/ppt/slides/slide3.xml" Id="R96f9e180dfd64ab3" /><Relationship Type="http://schemas.openxmlformats.org/officeDocument/2006/relationships/slide" Target="/ppt/slides/slide4.xml" Id="R6378275605164710" /><Relationship Type="http://schemas.openxmlformats.org/officeDocument/2006/relationships/slide" Target="/ppt/slides/slide5.xml" Id="Rdd8437365fb349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8aebbbbcfc48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e5a1532b34af2" /><Relationship Type="http://schemas.openxmlformats.org/officeDocument/2006/relationships/theme" Target="/ppt/slideMasters/theme/theme1.xml" Id="Rd05b5c4ffcce4d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ae5a1532b34a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9c7300fc442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09cb3b53b41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fa943786546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a36554eba40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a3c1a0e4a4d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HELIKOPTERDRIFT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HELIKOPTERDRIFT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HELIKOPTERDRIFT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HELIKOPTERDRIFT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HELIKOPTERDRIFT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HELIKOPTERDRIFT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976 773 381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HELIKOPTERDRIFT AS</a:t>
            </a:r>
          </a:p>
        </p:txBody>
      </p:sp>
    </p:spTree>
  </p:cSld>
  <p:clrMapOvr>
    <a:masterClrMapping xmlns:a="http://schemas.openxmlformats.org/drawingml/2006/main"/>
  </p:clrMapOvr>
</p:sld>
</file>