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6bf2ae98a14e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6cd480e73648ef"/>
  </p:sldMasterIdLst>
  <p:sldIdLst>
    <p:sldId xmlns:r="http://schemas.openxmlformats.org/officeDocument/2006/relationships" id="256" r:id="R6d92e2a461654987"/>
    <p:sldId xmlns:r="http://schemas.openxmlformats.org/officeDocument/2006/relationships" id="257" r:id="R3c34289fcc474511"/>
    <p:sldId xmlns:r="http://schemas.openxmlformats.org/officeDocument/2006/relationships" id="258" r:id="R89b699b693164ece"/>
    <p:sldId xmlns:r="http://schemas.openxmlformats.org/officeDocument/2006/relationships" id="259" r:id="Rfc979f814a934a8a"/>
    <p:sldId xmlns:r="http://schemas.openxmlformats.org/officeDocument/2006/relationships" id="260" r:id="R7fc79cbf57e3450b"/>
    <p:sldId xmlns:r="http://schemas.openxmlformats.org/officeDocument/2006/relationships" id="261" r:id="R0f00c93be70f47e1"/>
    <p:sldId xmlns:r="http://schemas.openxmlformats.org/officeDocument/2006/relationships" id="262" r:id="R2699a43106cf4f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6cd480e73648ef" /><Relationship Type="http://schemas.openxmlformats.org/officeDocument/2006/relationships/slide" Target="/ppt/slides/slide1.xml" Id="R6d92e2a461654987" /><Relationship Type="http://schemas.openxmlformats.org/officeDocument/2006/relationships/slide" Target="/ppt/slides/slide2.xml" Id="R3c34289fcc474511" /><Relationship Type="http://schemas.openxmlformats.org/officeDocument/2006/relationships/slide" Target="/ppt/slides/slide3.xml" Id="R89b699b693164ece" /><Relationship Type="http://schemas.openxmlformats.org/officeDocument/2006/relationships/slide" Target="/ppt/slides/slide4.xml" Id="Rfc979f814a934a8a" /><Relationship Type="http://schemas.openxmlformats.org/officeDocument/2006/relationships/slide" Target="/ppt/slides/slide5.xml" Id="R7fc79cbf57e3450b" /><Relationship Type="http://schemas.openxmlformats.org/officeDocument/2006/relationships/slide" Target="/ppt/slides/slide6.xml" Id="R0f00c93be70f47e1" /><Relationship Type="http://schemas.openxmlformats.org/officeDocument/2006/relationships/slide" Target="/ppt/slides/slide7.xml" Id="R2699a43106cf4f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5667252b9344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dc7a3082ef4b40" /><Relationship Type="http://schemas.openxmlformats.org/officeDocument/2006/relationships/theme" Target="/ppt/slideMasters/theme/theme1.xml" Id="Rdae5fbd7022d44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dc7a3082ef4b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8a238b1f9844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19b48ea4ad47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57687af26c42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f80ef9f24a46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8d42d7dfda48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af96a578b746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d837f418c445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GREENCARRIER CONSOLIDATORS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GREENCARRIER CONSOLIDATORS NORWAY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10 549 308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−3 072 297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−3 051 625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1 054 391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2 918 720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MARITIME FREIGHT IN GOTHENBURG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 Bjerckes vei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marius.lien@mta.se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consolidators.greencarrier.com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976 771 613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