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274aa97c5a43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8196a05f7d4e3b"/>
  </p:sldMasterIdLst>
  <p:sldIdLst>
    <p:sldId xmlns:r="http://schemas.openxmlformats.org/officeDocument/2006/relationships" id="256" r:id="R93a6de0174ea470a"/>
    <p:sldId xmlns:r="http://schemas.openxmlformats.org/officeDocument/2006/relationships" id="257" r:id="R8a6cdb14ee9046e4"/>
    <p:sldId xmlns:r="http://schemas.openxmlformats.org/officeDocument/2006/relationships" id="258" r:id="Rbe1cf1e719c740f4"/>
    <p:sldId xmlns:r="http://schemas.openxmlformats.org/officeDocument/2006/relationships" id="259" r:id="R9a11c2101779414f"/>
    <p:sldId xmlns:r="http://schemas.openxmlformats.org/officeDocument/2006/relationships" id="260" r:id="R07c696310c1d48f6"/>
    <p:sldId xmlns:r="http://schemas.openxmlformats.org/officeDocument/2006/relationships" id="261" r:id="R6cbf5836ee4648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196a05f7d4e3b" /><Relationship Type="http://schemas.openxmlformats.org/officeDocument/2006/relationships/slide" Target="/ppt/slides/slide1.xml" Id="R93a6de0174ea470a" /><Relationship Type="http://schemas.openxmlformats.org/officeDocument/2006/relationships/slide" Target="/ppt/slides/slide2.xml" Id="R8a6cdb14ee9046e4" /><Relationship Type="http://schemas.openxmlformats.org/officeDocument/2006/relationships/slide" Target="/ppt/slides/slide3.xml" Id="Rbe1cf1e719c740f4" /><Relationship Type="http://schemas.openxmlformats.org/officeDocument/2006/relationships/slide" Target="/ppt/slides/slide4.xml" Id="R9a11c2101779414f" /><Relationship Type="http://schemas.openxmlformats.org/officeDocument/2006/relationships/slide" Target="/ppt/slides/slide5.xml" Id="R07c696310c1d48f6" /><Relationship Type="http://schemas.openxmlformats.org/officeDocument/2006/relationships/slide" Target="/ppt/slides/slide6.xml" Id="R6cbf5836ee4648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45208099642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ed6242e7d45b6" /><Relationship Type="http://schemas.openxmlformats.org/officeDocument/2006/relationships/theme" Target="/ppt/slideMasters/theme/theme1.xml" Id="R0ab03a0270ba45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3ed6242e7d45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59682213e48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a1b7833a74a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d0b53388a4b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a05ccf93440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b8a4e04694e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682cfeb874e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HERØY SERVICEBÅT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HERØY SERVICEBÅT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12 122 670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1 942 019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1 396 757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1 590 966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12 910 697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976 770 765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SERVICEBÅT AS</a:t>
            </a:r>
          </a:p>
        </p:txBody>
      </p:sp>
    </p:spTree>
  </p:cSld>
  <p:clrMapOvr>
    <a:masterClrMapping xmlns:a="http://schemas.openxmlformats.org/drawingml/2006/main"/>
  </p:clrMapOvr>
</p:sld>
</file>