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8b2a7edf5e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998a3f7e84788"/>
  </p:sldMasterIdLst>
  <p:sldIdLst>
    <p:sldId xmlns:r="http://schemas.openxmlformats.org/officeDocument/2006/relationships" id="256" r:id="R581dd80541ce4519"/>
    <p:sldId xmlns:r="http://schemas.openxmlformats.org/officeDocument/2006/relationships" id="257" r:id="Re3c33a73784c4f7f"/>
    <p:sldId xmlns:r="http://schemas.openxmlformats.org/officeDocument/2006/relationships" id="258" r:id="Rbcfb0a8bbc214f36"/>
    <p:sldId xmlns:r="http://schemas.openxmlformats.org/officeDocument/2006/relationships" id="259" r:id="Rd05176b82f8e40f5"/>
    <p:sldId xmlns:r="http://schemas.openxmlformats.org/officeDocument/2006/relationships" id="260" r:id="Rad1d646edbc6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998a3f7e84788" /><Relationship Type="http://schemas.openxmlformats.org/officeDocument/2006/relationships/slide" Target="/ppt/slides/slide1.xml" Id="R581dd80541ce4519" /><Relationship Type="http://schemas.openxmlformats.org/officeDocument/2006/relationships/slide" Target="/ppt/slides/slide2.xml" Id="Re3c33a73784c4f7f" /><Relationship Type="http://schemas.openxmlformats.org/officeDocument/2006/relationships/slide" Target="/ppt/slides/slide3.xml" Id="Rbcfb0a8bbc214f36" /><Relationship Type="http://schemas.openxmlformats.org/officeDocument/2006/relationships/slide" Target="/ppt/slides/slide4.xml" Id="Rd05176b82f8e40f5" /><Relationship Type="http://schemas.openxmlformats.org/officeDocument/2006/relationships/slide" Target="/ppt/slides/slide5.xml" Id="Rad1d646edbc6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610b06d984a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70c805044566" /><Relationship Type="http://schemas.openxmlformats.org/officeDocument/2006/relationships/theme" Target="/ppt/slideMasters/theme/theme1.xml" Id="R132ed9e74469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170c80504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8cc29a044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c6b205592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e7d040c5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c70772205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ec6fd343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976 765 125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