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81e2f89b4d48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0c461179a426b"/>
  </p:sldMasterIdLst>
  <p:sldIdLst>
    <p:sldId xmlns:r="http://schemas.openxmlformats.org/officeDocument/2006/relationships" id="256" r:id="Re3ec3f88299b49b9"/>
    <p:sldId xmlns:r="http://schemas.openxmlformats.org/officeDocument/2006/relationships" id="257" r:id="R24e0dd73b87a49de"/>
    <p:sldId xmlns:r="http://schemas.openxmlformats.org/officeDocument/2006/relationships" id="258" r:id="R2b16ef85d4b84cbf"/>
    <p:sldId xmlns:r="http://schemas.openxmlformats.org/officeDocument/2006/relationships" id="259" r:id="R8a099d2bd64a4886"/>
    <p:sldId xmlns:r="http://schemas.openxmlformats.org/officeDocument/2006/relationships" id="260" r:id="R21d5a4dea8fb42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0c461179a426b" /><Relationship Type="http://schemas.openxmlformats.org/officeDocument/2006/relationships/slide" Target="/ppt/slides/slide1.xml" Id="Re3ec3f88299b49b9" /><Relationship Type="http://schemas.openxmlformats.org/officeDocument/2006/relationships/slide" Target="/ppt/slides/slide2.xml" Id="R24e0dd73b87a49de" /><Relationship Type="http://schemas.openxmlformats.org/officeDocument/2006/relationships/slide" Target="/ppt/slides/slide3.xml" Id="R2b16ef85d4b84cbf" /><Relationship Type="http://schemas.openxmlformats.org/officeDocument/2006/relationships/slide" Target="/ppt/slides/slide4.xml" Id="R8a099d2bd64a4886" /><Relationship Type="http://schemas.openxmlformats.org/officeDocument/2006/relationships/slide" Target="/ppt/slides/slide5.xml" Id="R21d5a4dea8fb42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c37ef9423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534c81f74464e" /><Relationship Type="http://schemas.openxmlformats.org/officeDocument/2006/relationships/theme" Target="/ppt/slideMasters/theme/theme1.xml" Id="Radf59ef67a0b4b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6534c81f74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0a5719510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0577d17c34d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76a0a747a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f287ea9f445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a6c8503f541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BROAD PARTNER SERVICES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BROAD PARTNER SERVICES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BROAD PARTNER SERVICES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BROAD PARTNER SERVICES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BROAD PARTNER SERVICES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BROAD PARTNER SERVICES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976 762 398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BROAD PARTNER SERVICES CONSULTING AS</a:t>
            </a:r>
          </a:p>
        </p:txBody>
      </p:sp>
    </p:spTree>
  </p:cSld>
  <p:clrMapOvr>
    <a:masterClrMapping xmlns:a="http://schemas.openxmlformats.org/drawingml/2006/main"/>
  </p:clrMapOvr>
</p:sld>
</file>