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c49e72a5734d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7155acbb7d480f"/>
  </p:sldMasterIdLst>
  <p:sldIdLst>
    <p:sldId xmlns:r="http://schemas.openxmlformats.org/officeDocument/2006/relationships" id="256" r:id="R3b57f65939ae4bb6"/>
    <p:sldId xmlns:r="http://schemas.openxmlformats.org/officeDocument/2006/relationships" id="257" r:id="R9060a27ea25c4a5d"/>
    <p:sldId xmlns:r="http://schemas.openxmlformats.org/officeDocument/2006/relationships" id="258" r:id="R237f5044a7f146b9"/>
    <p:sldId xmlns:r="http://schemas.openxmlformats.org/officeDocument/2006/relationships" id="259" r:id="R277df4b2294a418b"/>
    <p:sldId xmlns:r="http://schemas.openxmlformats.org/officeDocument/2006/relationships" id="260" r:id="Rf6bbdc21714244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7155acbb7d480f" /><Relationship Type="http://schemas.openxmlformats.org/officeDocument/2006/relationships/slide" Target="/ppt/slides/slide1.xml" Id="R3b57f65939ae4bb6" /><Relationship Type="http://schemas.openxmlformats.org/officeDocument/2006/relationships/slide" Target="/ppt/slides/slide2.xml" Id="R9060a27ea25c4a5d" /><Relationship Type="http://schemas.openxmlformats.org/officeDocument/2006/relationships/slide" Target="/ppt/slides/slide3.xml" Id="R237f5044a7f146b9" /><Relationship Type="http://schemas.openxmlformats.org/officeDocument/2006/relationships/slide" Target="/ppt/slides/slide4.xml" Id="R277df4b2294a418b" /><Relationship Type="http://schemas.openxmlformats.org/officeDocument/2006/relationships/slide" Target="/ppt/slides/slide5.xml" Id="Rf6bbdc21714244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a91103d00446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fbf63caf74995" /><Relationship Type="http://schemas.openxmlformats.org/officeDocument/2006/relationships/theme" Target="/ppt/slideMasters/theme/theme1.xml" Id="R34202b11c0304a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5fbf63caf749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80f7ccc7040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498288d8841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8b03b28ee4c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6337a9b2d4d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8283b31e34e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SYD CHARTERING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SYD CHARTERING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SYD CHARTERING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SYD CHARTERING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SYD CHARTERING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SYD CHARTERING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976 761 774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SYD CHARTERING AS</a:t>
            </a:r>
          </a:p>
        </p:txBody>
      </p:sp>
    </p:spTree>
  </p:cSld>
  <p:clrMapOvr>
    <a:masterClrMapping xmlns:a="http://schemas.openxmlformats.org/drawingml/2006/main"/>
  </p:clrMapOvr>
</p:sld>
</file>