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29006587b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6cb48b79c54816"/>
  </p:sldMasterIdLst>
  <p:sldIdLst>
    <p:sldId xmlns:r="http://schemas.openxmlformats.org/officeDocument/2006/relationships" id="256" r:id="R36116ce684714162"/>
    <p:sldId xmlns:r="http://schemas.openxmlformats.org/officeDocument/2006/relationships" id="257" r:id="Rd1377cef5d204c1a"/>
    <p:sldId xmlns:r="http://schemas.openxmlformats.org/officeDocument/2006/relationships" id="258" r:id="R3fb0ee5e2b5a4bde"/>
    <p:sldId xmlns:r="http://schemas.openxmlformats.org/officeDocument/2006/relationships" id="259" r:id="Rdbe7930bbf9b48c7"/>
    <p:sldId xmlns:r="http://schemas.openxmlformats.org/officeDocument/2006/relationships" id="260" r:id="R3d2f31a63965444f"/>
    <p:sldId xmlns:r="http://schemas.openxmlformats.org/officeDocument/2006/relationships" id="261" r:id="Radd4060b064a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cb48b79c54816" /><Relationship Type="http://schemas.openxmlformats.org/officeDocument/2006/relationships/slide" Target="/ppt/slides/slide1.xml" Id="R36116ce684714162" /><Relationship Type="http://schemas.openxmlformats.org/officeDocument/2006/relationships/slide" Target="/ppt/slides/slide2.xml" Id="Rd1377cef5d204c1a" /><Relationship Type="http://schemas.openxmlformats.org/officeDocument/2006/relationships/slide" Target="/ppt/slides/slide3.xml" Id="R3fb0ee5e2b5a4bde" /><Relationship Type="http://schemas.openxmlformats.org/officeDocument/2006/relationships/slide" Target="/ppt/slides/slide4.xml" Id="Rdbe7930bbf9b48c7" /><Relationship Type="http://schemas.openxmlformats.org/officeDocument/2006/relationships/slide" Target="/ppt/slides/slide5.xml" Id="R3d2f31a63965444f" /><Relationship Type="http://schemas.openxmlformats.org/officeDocument/2006/relationships/slide" Target="/ppt/slides/slide6.xml" Id="Radd4060b064a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1677f240a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5eac0b1d742b1" /><Relationship Type="http://schemas.openxmlformats.org/officeDocument/2006/relationships/theme" Target="/ppt/slideMasters/theme/theme1.xml" Id="R1c222c45e158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5eac0b1d7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3f54c91c41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682644ec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92e669e4e4a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4c2b9498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57f2a05f7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c6d9df2fc47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PARTNERS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PARTNERS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207 543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−1 034 679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976 758 986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PARTNERS BIL AS</a:t>
            </a:r>
          </a:p>
        </p:txBody>
      </p:sp>
    </p:spTree>
  </p:cSld>
  <p:clrMapOvr>
    <a:masterClrMapping xmlns:a="http://schemas.openxmlformats.org/drawingml/2006/main"/>
  </p:clrMapOvr>
</p:sld>
</file>