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d0956ffc4243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36eaa6f69d42ba"/>
  </p:sldMasterIdLst>
  <p:sldIdLst>
    <p:sldId xmlns:r="http://schemas.openxmlformats.org/officeDocument/2006/relationships" id="256" r:id="R9bf2b618ef8a4baa"/>
    <p:sldId xmlns:r="http://schemas.openxmlformats.org/officeDocument/2006/relationships" id="257" r:id="R8cc9bec16fe441f2"/>
    <p:sldId xmlns:r="http://schemas.openxmlformats.org/officeDocument/2006/relationships" id="258" r:id="Ra10bcd789279411a"/>
    <p:sldId xmlns:r="http://schemas.openxmlformats.org/officeDocument/2006/relationships" id="259" r:id="R30a8117c6c3f4eb7"/>
    <p:sldId xmlns:r="http://schemas.openxmlformats.org/officeDocument/2006/relationships" id="260" r:id="R6d9daa47609f4839"/>
    <p:sldId xmlns:r="http://schemas.openxmlformats.org/officeDocument/2006/relationships" id="261" r:id="Re589975de25e47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36eaa6f69d42ba" /><Relationship Type="http://schemas.openxmlformats.org/officeDocument/2006/relationships/slide" Target="/ppt/slides/slide1.xml" Id="R9bf2b618ef8a4baa" /><Relationship Type="http://schemas.openxmlformats.org/officeDocument/2006/relationships/slide" Target="/ppt/slides/slide2.xml" Id="R8cc9bec16fe441f2" /><Relationship Type="http://schemas.openxmlformats.org/officeDocument/2006/relationships/slide" Target="/ppt/slides/slide3.xml" Id="Ra10bcd789279411a" /><Relationship Type="http://schemas.openxmlformats.org/officeDocument/2006/relationships/slide" Target="/ppt/slides/slide4.xml" Id="R30a8117c6c3f4eb7" /><Relationship Type="http://schemas.openxmlformats.org/officeDocument/2006/relationships/slide" Target="/ppt/slides/slide5.xml" Id="R6d9daa47609f4839" /><Relationship Type="http://schemas.openxmlformats.org/officeDocument/2006/relationships/slide" Target="/ppt/slides/slide6.xml" Id="Re589975de25e47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d8878c655744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6bf9e3044492c" /><Relationship Type="http://schemas.openxmlformats.org/officeDocument/2006/relationships/theme" Target="/ppt/slideMasters/theme/theme1.xml" Id="R8e7a8907141147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06bf9e304449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e24bdbe9649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963adff0b4a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52b4ec063a4d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de3d9d3a94a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7e10913064d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e83c2fba242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SØRLANDSREISER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SØRLANDSREISER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SØRLANDSREISER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SØRLANDSREISER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SØRLANDSREISER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SØRLANDSREISER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SØRLANDSREISER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976 758 625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SØRLANDSREISER AS</a:t>
            </a:r>
          </a:p>
        </p:txBody>
      </p:sp>
    </p:spTree>
  </p:cSld>
  <p:clrMapOvr>
    <a:masterClrMapping xmlns:a="http://schemas.openxmlformats.org/drawingml/2006/main"/>
  </p:clrMapOvr>
</p:sld>
</file>