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9f73583eb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0dad694ab4e9f"/>
  </p:sldMasterIdLst>
  <p:sldIdLst>
    <p:sldId xmlns:r="http://schemas.openxmlformats.org/officeDocument/2006/relationships" id="256" r:id="R59ef6012181f4043"/>
    <p:sldId xmlns:r="http://schemas.openxmlformats.org/officeDocument/2006/relationships" id="257" r:id="Rffa0f698fcef461b"/>
    <p:sldId xmlns:r="http://schemas.openxmlformats.org/officeDocument/2006/relationships" id="258" r:id="Rfecb076f067c4fcf"/>
    <p:sldId xmlns:r="http://schemas.openxmlformats.org/officeDocument/2006/relationships" id="259" r:id="R3b536f9d28fd4841"/>
    <p:sldId xmlns:r="http://schemas.openxmlformats.org/officeDocument/2006/relationships" id="260" r:id="R9c7a751484bf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0dad694ab4e9f" /><Relationship Type="http://schemas.openxmlformats.org/officeDocument/2006/relationships/slide" Target="/ppt/slides/slide1.xml" Id="R59ef6012181f4043" /><Relationship Type="http://schemas.openxmlformats.org/officeDocument/2006/relationships/slide" Target="/ppt/slides/slide2.xml" Id="Rffa0f698fcef461b" /><Relationship Type="http://schemas.openxmlformats.org/officeDocument/2006/relationships/slide" Target="/ppt/slides/slide3.xml" Id="Rfecb076f067c4fcf" /><Relationship Type="http://schemas.openxmlformats.org/officeDocument/2006/relationships/slide" Target="/ppt/slides/slide4.xml" Id="R3b536f9d28fd4841" /><Relationship Type="http://schemas.openxmlformats.org/officeDocument/2006/relationships/slide" Target="/ppt/slides/slide5.xml" Id="R9c7a751484bf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a4b741dbd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71c9829b34fa8" /><Relationship Type="http://schemas.openxmlformats.org/officeDocument/2006/relationships/theme" Target="/ppt/slideMasters/theme/theme1.xml" Id="Recb30c0e6e52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71c9829b3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f9d45af89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a22816b25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1e57487ff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4664a23d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0a252853c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MODENA KRISTIANSAND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MODENA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MODENA KRISTIANSAND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MODENA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MODENA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MODENA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976 758 013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MODENA KRISTIANSAND AS</a:t>
            </a:r>
          </a:p>
        </p:txBody>
      </p:sp>
    </p:spTree>
  </p:cSld>
  <p:clrMapOvr>
    <a:masterClrMapping xmlns:a="http://schemas.openxmlformats.org/drawingml/2006/main"/>
  </p:clrMapOvr>
</p:sld>
</file>