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068eacc0244d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2a4b34e1c04002"/>
  </p:sldMasterIdLst>
  <p:sldIdLst>
    <p:sldId xmlns:r="http://schemas.openxmlformats.org/officeDocument/2006/relationships" id="256" r:id="R0261f9a7f9504d1c"/>
    <p:sldId xmlns:r="http://schemas.openxmlformats.org/officeDocument/2006/relationships" id="257" r:id="Ra62971aebe1346be"/>
    <p:sldId xmlns:r="http://schemas.openxmlformats.org/officeDocument/2006/relationships" id="258" r:id="R4d6b0f9af30843b2"/>
    <p:sldId xmlns:r="http://schemas.openxmlformats.org/officeDocument/2006/relationships" id="259" r:id="Ra94cf1302cab4dd1"/>
    <p:sldId xmlns:r="http://schemas.openxmlformats.org/officeDocument/2006/relationships" id="260" r:id="Rd081dddc7b9345eb"/>
    <p:sldId xmlns:r="http://schemas.openxmlformats.org/officeDocument/2006/relationships" id="261" r:id="R06ca9056526844d0"/>
    <p:sldId xmlns:r="http://schemas.openxmlformats.org/officeDocument/2006/relationships" id="262" r:id="R6520a2a774a64f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a4b34e1c04002" /><Relationship Type="http://schemas.openxmlformats.org/officeDocument/2006/relationships/slide" Target="/ppt/slides/slide1.xml" Id="R0261f9a7f9504d1c" /><Relationship Type="http://schemas.openxmlformats.org/officeDocument/2006/relationships/slide" Target="/ppt/slides/slide2.xml" Id="Ra62971aebe1346be" /><Relationship Type="http://schemas.openxmlformats.org/officeDocument/2006/relationships/slide" Target="/ppt/slides/slide3.xml" Id="R4d6b0f9af30843b2" /><Relationship Type="http://schemas.openxmlformats.org/officeDocument/2006/relationships/slide" Target="/ppt/slides/slide4.xml" Id="Ra94cf1302cab4dd1" /><Relationship Type="http://schemas.openxmlformats.org/officeDocument/2006/relationships/slide" Target="/ppt/slides/slide5.xml" Id="Rd081dddc7b9345eb" /><Relationship Type="http://schemas.openxmlformats.org/officeDocument/2006/relationships/slide" Target="/ppt/slides/slide6.xml" Id="R06ca9056526844d0" /><Relationship Type="http://schemas.openxmlformats.org/officeDocument/2006/relationships/slide" Target="/ppt/slides/slide7.xml" Id="R6520a2a774a64f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ad47da9a044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9db722b234aa6" /><Relationship Type="http://schemas.openxmlformats.org/officeDocument/2006/relationships/theme" Target="/ppt/slideMasters/theme/theme1.xml" Id="Rbe0ef2f7f9f3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49db722b234a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b853dd27c4c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5e61fa7434f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687cbbc5140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a3a56efd548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a7cb06c86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f396c595f47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3e0642c2942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