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25f46101e645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2c7b8008f84e30"/>
  </p:sldMasterIdLst>
  <p:sldIdLst>
    <p:sldId xmlns:r="http://schemas.openxmlformats.org/officeDocument/2006/relationships" id="256" r:id="Rdb1b3a497ade4c5e"/>
    <p:sldId xmlns:r="http://schemas.openxmlformats.org/officeDocument/2006/relationships" id="257" r:id="R17fc840b88714c64"/>
    <p:sldId xmlns:r="http://schemas.openxmlformats.org/officeDocument/2006/relationships" id="258" r:id="R0011dbc6ef7e457a"/>
    <p:sldId xmlns:r="http://schemas.openxmlformats.org/officeDocument/2006/relationships" id="259" r:id="R7e305e416df6444f"/>
    <p:sldId xmlns:r="http://schemas.openxmlformats.org/officeDocument/2006/relationships" id="260" r:id="R8d6c05a967ef4364"/>
    <p:sldId xmlns:r="http://schemas.openxmlformats.org/officeDocument/2006/relationships" id="261" r:id="Ra5c7eafedb0b47e2"/>
    <p:sldId xmlns:r="http://schemas.openxmlformats.org/officeDocument/2006/relationships" id="262" r:id="R5d9e1cb3e33147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c7b8008f84e30" /><Relationship Type="http://schemas.openxmlformats.org/officeDocument/2006/relationships/slide" Target="/ppt/slides/slide1.xml" Id="Rdb1b3a497ade4c5e" /><Relationship Type="http://schemas.openxmlformats.org/officeDocument/2006/relationships/slide" Target="/ppt/slides/slide2.xml" Id="R17fc840b88714c64" /><Relationship Type="http://schemas.openxmlformats.org/officeDocument/2006/relationships/slide" Target="/ppt/slides/slide3.xml" Id="R0011dbc6ef7e457a" /><Relationship Type="http://schemas.openxmlformats.org/officeDocument/2006/relationships/slide" Target="/ppt/slides/slide4.xml" Id="R7e305e416df6444f" /><Relationship Type="http://schemas.openxmlformats.org/officeDocument/2006/relationships/slide" Target="/ppt/slides/slide5.xml" Id="R8d6c05a967ef4364" /><Relationship Type="http://schemas.openxmlformats.org/officeDocument/2006/relationships/slide" Target="/ppt/slides/slide6.xml" Id="Ra5c7eafedb0b47e2" /><Relationship Type="http://schemas.openxmlformats.org/officeDocument/2006/relationships/slide" Target="/ppt/slides/slide7.xml" Id="R5d9e1cb3e33147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4d0560032c45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ff8d39c8b4c21" /><Relationship Type="http://schemas.openxmlformats.org/officeDocument/2006/relationships/theme" Target="/ppt/slideMasters/theme/theme1.xml" Id="R8e6c2dcc4bc643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fff8d39c8b4c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cbc188cdb45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4f80d2f7347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37a2376b64c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a18d260344e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6b9597521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b750d421e46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3cfc7b7f14c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OPLAND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OPLAND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35 654 447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3 980 295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3 488 841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13 480 903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23 654 897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OPLAND  –  66,5 %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SOLEM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BANG ROLFSEN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Vestersidvegen 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8658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18 87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976 755 421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