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e2258930506498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68f8a85f3644712"/>
  </p:sldMasterIdLst>
  <p:sldIdLst>
    <p:sldId xmlns:r="http://schemas.openxmlformats.org/officeDocument/2006/relationships" id="256" r:id="R81103c3058c74e1d"/>
    <p:sldId xmlns:r="http://schemas.openxmlformats.org/officeDocument/2006/relationships" id="257" r:id="R0a4b028dc5a74cb3"/>
    <p:sldId xmlns:r="http://schemas.openxmlformats.org/officeDocument/2006/relationships" id="258" r:id="R3655d32f72354445"/>
    <p:sldId xmlns:r="http://schemas.openxmlformats.org/officeDocument/2006/relationships" id="259" r:id="Rfb2b52627c754030"/>
    <p:sldId xmlns:r="http://schemas.openxmlformats.org/officeDocument/2006/relationships" id="260" r:id="Rb94948b5a19d40f2"/>
    <p:sldId xmlns:r="http://schemas.openxmlformats.org/officeDocument/2006/relationships" id="261" r:id="Rb94191fe77d047e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68f8a85f3644712" /><Relationship Type="http://schemas.openxmlformats.org/officeDocument/2006/relationships/slide" Target="/ppt/slides/slide1.xml" Id="R81103c3058c74e1d" /><Relationship Type="http://schemas.openxmlformats.org/officeDocument/2006/relationships/slide" Target="/ppt/slides/slide2.xml" Id="R0a4b028dc5a74cb3" /><Relationship Type="http://schemas.openxmlformats.org/officeDocument/2006/relationships/slide" Target="/ppt/slides/slide3.xml" Id="R3655d32f72354445" /><Relationship Type="http://schemas.openxmlformats.org/officeDocument/2006/relationships/slide" Target="/ppt/slides/slide4.xml" Id="Rfb2b52627c754030" /><Relationship Type="http://schemas.openxmlformats.org/officeDocument/2006/relationships/slide" Target="/ppt/slides/slide5.xml" Id="Rb94948b5a19d40f2" /><Relationship Type="http://schemas.openxmlformats.org/officeDocument/2006/relationships/slide" Target="/ppt/slides/slide6.xml" Id="Rb94191fe77d047e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5586e46ad8474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f23c7c08d94613" /><Relationship Type="http://schemas.openxmlformats.org/officeDocument/2006/relationships/theme" Target="/ppt/slideMasters/theme/theme1.xml" Id="R2214ab9f16f74bd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ef23c7c08d9461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3992250d1842c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a88a3f278745b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dfc6f3d36e496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54f2cbd3df45f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6d4d24e2b0452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542093498945e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MAGNE OPLAND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MAGNE OPLAND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MAGNE OPLAND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MAGNE OPLAND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MAGNE OPLAND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MAGNE OPLAND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Vestersidvegen 180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8658 Mosjøen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75 18 87 74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976 755 421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MAGNE OPLAND AS</a:t>
            </a:r>
          </a:p>
        </p:txBody>
      </p:sp>
    </p:spTree>
  </p:cSld>
  <p:clrMapOvr>
    <a:masterClrMapping xmlns:a="http://schemas.openxmlformats.org/drawingml/2006/main"/>
  </p:clrMapOvr>
</p:sld>
</file>