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9b559199e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8bbed653454920"/>
  </p:sldMasterIdLst>
  <p:sldIdLst>
    <p:sldId xmlns:r="http://schemas.openxmlformats.org/officeDocument/2006/relationships" id="256" r:id="Rfe28fcc102ef4c7e"/>
    <p:sldId xmlns:r="http://schemas.openxmlformats.org/officeDocument/2006/relationships" id="257" r:id="Rc8e8326087f74178"/>
    <p:sldId xmlns:r="http://schemas.openxmlformats.org/officeDocument/2006/relationships" id="258" r:id="Rf5e6538e6a7147d5"/>
    <p:sldId xmlns:r="http://schemas.openxmlformats.org/officeDocument/2006/relationships" id="259" r:id="Rfb8c0434b4214391"/>
    <p:sldId xmlns:r="http://schemas.openxmlformats.org/officeDocument/2006/relationships" id="260" r:id="R0eead1be4df7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bbed653454920" /><Relationship Type="http://schemas.openxmlformats.org/officeDocument/2006/relationships/slide" Target="/ppt/slides/slide1.xml" Id="Rfe28fcc102ef4c7e" /><Relationship Type="http://schemas.openxmlformats.org/officeDocument/2006/relationships/slide" Target="/ppt/slides/slide2.xml" Id="Rc8e8326087f74178" /><Relationship Type="http://schemas.openxmlformats.org/officeDocument/2006/relationships/slide" Target="/ppt/slides/slide3.xml" Id="Rf5e6538e6a7147d5" /><Relationship Type="http://schemas.openxmlformats.org/officeDocument/2006/relationships/slide" Target="/ppt/slides/slide4.xml" Id="Rfb8c0434b4214391" /><Relationship Type="http://schemas.openxmlformats.org/officeDocument/2006/relationships/slide" Target="/ppt/slides/slide5.xml" Id="R0eead1be4df7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1f2f94e0c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61dc50b52496e" /><Relationship Type="http://schemas.openxmlformats.org/officeDocument/2006/relationships/theme" Target="/ppt/slideMasters/theme/theme1.xml" Id="R561d8f478422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61dc50b52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3e542169a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1b967b90d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c6b1942de4e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fce7d813d47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3df6392ba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SPHAGNUM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SPHAGNUM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SPHAGNUM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SPHAGNUM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SPHAGNUM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SPHAGNUM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976 754 816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SPHAGNUM AS</a:t>
            </a:r>
          </a:p>
        </p:txBody>
      </p:sp>
    </p:spTree>
  </p:cSld>
  <p:clrMapOvr>
    <a:masterClrMapping xmlns:a="http://schemas.openxmlformats.org/drawingml/2006/main"/>
  </p:clrMapOvr>
</p:sld>
</file>