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995b7c72c4a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e9b637fc84330"/>
  </p:sldMasterIdLst>
  <p:sldIdLst>
    <p:sldId xmlns:r="http://schemas.openxmlformats.org/officeDocument/2006/relationships" id="256" r:id="Ra5d19efaf6274cea"/>
    <p:sldId xmlns:r="http://schemas.openxmlformats.org/officeDocument/2006/relationships" id="257" r:id="R4499a1a3ec864515"/>
    <p:sldId xmlns:r="http://schemas.openxmlformats.org/officeDocument/2006/relationships" id="258" r:id="R5c0638cde06c4ac9"/>
    <p:sldId xmlns:r="http://schemas.openxmlformats.org/officeDocument/2006/relationships" id="259" r:id="Ra6fb2071ac0a4521"/>
    <p:sldId xmlns:r="http://schemas.openxmlformats.org/officeDocument/2006/relationships" id="260" r:id="Rd9cde5ee02e246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e9b637fc84330" /><Relationship Type="http://schemas.openxmlformats.org/officeDocument/2006/relationships/slide" Target="/ppt/slides/slide1.xml" Id="Ra5d19efaf6274cea" /><Relationship Type="http://schemas.openxmlformats.org/officeDocument/2006/relationships/slide" Target="/ppt/slides/slide2.xml" Id="R4499a1a3ec864515" /><Relationship Type="http://schemas.openxmlformats.org/officeDocument/2006/relationships/slide" Target="/ppt/slides/slide3.xml" Id="R5c0638cde06c4ac9" /><Relationship Type="http://schemas.openxmlformats.org/officeDocument/2006/relationships/slide" Target="/ppt/slides/slide4.xml" Id="Ra6fb2071ac0a4521" /><Relationship Type="http://schemas.openxmlformats.org/officeDocument/2006/relationships/slide" Target="/ppt/slides/slide5.xml" Id="Rd9cde5ee02e246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4a76beff34c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e8541ba4240a8" /><Relationship Type="http://schemas.openxmlformats.org/officeDocument/2006/relationships/theme" Target="/ppt/slideMasters/theme/theme1.xml" Id="Rb212102ef689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e8541ba4240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359adeda44f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e0d7b0c62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fd838b379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851fb3969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9542e0b14f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HEBE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976 747 224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HEBE AS</a:t>
            </a:r>
          </a:p>
        </p:txBody>
      </p:sp>
    </p:spTree>
  </p:cSld>
  <p:clrMapOvr>
    <a:masterClrMapping xmlns:a="http://schemas.openxmlformats.org/drawingml/2006/main"/>
  </p:clrMapOvr>
</p:sld>
</file>