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916f7659b34a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b214f124ea4ead"/>
  </p:sldMasterIdLst>
  <p:sldIdLst>
    <p:sldId xmlns:r="http://schemas.openxmlformats.org/officeDocument/2006/relationships" id="256" r:id="Rd54ad99a830b443f"/>
    <p:sldId xmlns:r="http://schemas.openxmlformats.org/officeDocument/2006/relationships" id="257" r:id="Rb1871a1684734fd1"/>
    <p:sldId xmlns:r="http://schemas.openxmlformats.org/officeDocument/2006/relationships" id="258" r:id="Raa3babeeb7104eef"/>
    <p:sldId xmlns:r="http://schemas.openxmlformats.org/officeDocument/2006/relationships" id="259" r:id="R1a645d3507a34e58"/>
    <p:sldId xmlns:r="http://schemas.openxmlformats.org/officeDocument/2006/relationships" id="260" r:id="R33f15f2c560e4406"/>
    <p:sldId xmlns:r="http://schemas.openxmlformats.org/officeDocument/2006/relationships" id="261" r:id="Rd33623e18df44d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b214f124ea4ead" /><Relationship Type="http://schemas.openxmlformats.org/officeDocument/2006/relationships/slide" Target="/ppt/slides/slide1.xml" Id="Rd54ad99a830b443f" /><Relationship Type="http://schemas.openxmlformats.org/officeDocument/2006/relationships/slide" Target="/ppt/slides/slide2.xml" Id="Rb1871a1684734fd1" /><Relationship Type="http://schemas.openxmlformats.org/officeDocument/2006/relationships/slide" Target="/ppt/slides/slide3.xml" Id="Raa3babeeb7104eef" /><Relationship Type="http://schemas.openxmlformats.org/officeDocument/2006/relationships/slide" Target="/ppt/slides/slide4.xml" Id="R1a645d3507a34e58" /><Relationship Type="http://schemas.openxmlformats.org/officeDocument/2006/relationships/slide" Target="/ppt/slides/slide5.xml" Id="R33f15f2c560e4406" /><Relationship Type="http://schemas.openxmlformats.org/officeDocument/2006/relationships/slide" Target="/ppt/slides/slide6.xml" Id="Rd33623e18df44d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1ee47b53a840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5efa97a224651" /><Relationship Type="http://schemas.openxmlformats.org/officeDocument/2006/relationships/theme" Target="/ppt/slideMasters/theme/theme1.xml" Id="R85c0687fce2e4d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05efa97a2246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7d81b79974c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2dd99ab5049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ae3f36e0b40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f526414ce41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02fa7b48f4b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20b6919204c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