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b191933e79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e66f74b1ac4619"/>
  </p:sldMasterIdLst>
  <p:sldIdLst>
    <p:sldId xmlns:r="http://schemas.openxmlformats.org/officeDocument/2006/relationships" id="256" r:id="Re98220f322744619"/>
    <p:sldId xmlns:r="http://schemas.openxmlformats.org/officeDocument/2006/relationships" id="257" r:id="Rb8f4dbd9b35e41e7"/>
    <p:sldId xmlns:r="http://schemas.openxmlformats.org/officeDocument/2006/relationships" id="258" r:id="R28e91a922e064a98"/>
    <p:sldId xmlns:r="http://schemas.openxmlformats.org/officeDocument/2006/relationships" id="259" r:id="Rf4335dd7afd047ec"/>
    <p:sldId xmlns:r="http://schemas.openxmlformats.org/officeDocument/2006/relationships" id="260" r:id="Re2833ae2ad89441d"/>
    <p:sldId xmlns:r="http://schemas.openxmlformats.org/officeDocument/2006/relationships" id="261" r:id="Rc540cc5332464c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66f74b1ac4619" /><Relationship Type="http://schemas.openxmlformats.org/officeDocument/2006/relationships/slide" Target="/ppt/slides/slide1.xml" Id="Re98220f322744619" /><Relationship Type="http://schemas.openxmlformats.org/officeDocument/2006/relationships/slide" Target="/ppt/slides/slide2.xml" Id="Rb8f4dbd9b35e41e7" /><Relationship Type="http://schemas.openxmlformats.org/officeDocument/2006/relationships/slide" Target="/ppt/slides/slide3.xml" Id="R28e91a922e064a98" /><Relationship Type="http://schemas.openxmlformats.org/officeDocument/2006/relationships/slide" Target="/ppt/slides/slide4.xml" Id="Rf4335dd7afd047ec" /><Relationship Type="http://schemas.openxmlformats.org/officeDocument/2006/relationships/slide" Target="/ppt/slides/slide5.xml" Id="Re2833ae2ad89441d" /><Relationship Type="http://schemas.openxmlformats.org/officeDocument/2006/relationships/slide" Target="/ppt/slides/slide6.xml" Id="Rc540cc5332464c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57d115856f42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0941d29654fc5" /><Relationship Type="http://schemas.openxmlformats.org/officeDocument/2006/relationships/theme" Target="/ppt/slideMasters/theme/theme1.xml" Id="R35179a085edc49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d0941d29654f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ebf08e68047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7e056c6ff47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df1f4c5fa43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cd068ec5345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e8ab7109244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e3172aa4c4d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STØA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STØA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 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STØA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STØA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STØA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22 447 713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475 052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3 266 014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5 150 442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STØA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976 731 255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STØA HANDEL AS</a:t>
            </a:r>
          </a:p>
        </p:txBody>
      </p:sp>
    </p:spTree>
  </p:cSld>
  <p:clrMapOvr>
    <a:masterClrMapping xmlns:a="http://schemas.openxmlformats.org/drawingml/2006/main"/>
  </p:clrMapOvr>
</p:sld>
</file>