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6e7fd0b68947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9e3f5f78bd42db"/>
  </p:sldMasterIdLst>
  <p:sldIdLst>
    <p:sldId xmlns:r="http://schemas.openxmlformats.org/officeDocument/2006/relationships" id="256" r:id="Rd5cf964c04f54219"/>
    <p:sldId xmlns:r="http://schemas.openxmlformats.org/officeDocument/2006/relationships" id="257" r:id="R530e1d38b2244b74"/>
    <p:sldId xmlns:r="http://schemas.openxmlformats.org/officeDocument/2006/relationships" id="258" r:id="R8edc1300578448f6"/>
    <p:sldId xmlns:r="http://schemas.openxmlformats.org/officeDocument/2006/relationships" id="259" r:id="R7d1b2bbca54a4dc7"/>
    <p:sldId xmlns:r="http://schemas.openxmlformats.org/officeDocument/2006/relationships" id="260" r:id="Rc5236a827d254886"/>
    <p:sldId xmlns:r="http://schemas.openxmlformats.org/officeDocument/2006/relationships" id="261" r:id="R8860f35e69f34327"/>
    <p:sldId xmlns:r="http://schemas.openxmlformats.org/officeDocument/2006/relationships" id="262" r:id="R774a2e89de4a43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9e3f5f78bd42db" /><Relationship Type="http://schemas.openxmlformats.org/officeDocument/2006/relationships/slide" Target="/ppt/slides/slide1.xml" Id="Rd5cf964c04f54219" /><Relationship Type="http://schemas.openxmlformats.org/officeDocument/2006/relationships/slide" Target="/ppt/slides/slide2.xml" Id="R530e1d38b2244b74" /><Relationship Type="http://schemas.openxmlformats.org/officeDocument/2006/relationships/slide" Target="/ppt/slides/slide3.xml" Id="R8edc1300578448f6" /><Relationship Type="http://schemas.openxmlformats.org/officeDocument/2006/relationships/slide" Target="/ppt/slides/slide4.xml" Id="R7d1b2bbca54a4dc7" /><Relationship Type="http://schemas.openxmlformats.org/officeDocument/2006/relationships/slide" Target="/ppt/slides/slide5.xml" Id="Rc5236a827d254886" /><Relationship Type="http://schemas.openxmlformats.org/officeDocument/2006/relationships/slide" Target="/ppt/slides/slide6.xml" Id="R8860f35e69f34327" /><Relationship Type="http://schemas.openxmlformats.org/officeDocument/2006/relationships/slide" Target="/ppt/slides/slide7.xml" Id="R774a2e89de4a43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9b2a773db846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7c21d786f4d8a" /><Relationship Type="http://schemas.openxmlformats.org/officeDocument/2006/relationships/theme" Target="/ppt/slideMasters/theme/theme1.xml" Id="R0fda699b14e348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b7c21d786f4d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853f6ad61841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d79a76949b4c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c8975ecb4247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adc41480049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1af1cdcf4846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ca76286c14d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fcd90517c4a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OLDERFJORD TURISTSENTER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OLDERFJORD TURISTSENTER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OLDERFJORD TURISTSENTER AS ble etablert [år] og holder til i Russenes.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OLDERFJORD TURISTSENTER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OLDERFJORD TURISTSENTER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OLDERFJORD TURISTSENTER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20 392 081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4 120 319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3 053 389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12 847 172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19 624 380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OLDERFJORD TURISTSENTER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KORHONEN HELI MARJAANA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KALAS INVEST AS  –  22,5 %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VIGGO AKSEL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SUVENIRS AS  –  10,1 %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KJELL  –  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LARS HELGE  –  6,2 %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OLDERFJORD TURISTSENTER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 Porsangerveien 6130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9713 Russenes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46 37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976 731 174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OLDERFJORD TURISTSENTER AS</a:t>
            </a:r>
          </a:p>
        </p:txBody>
      </p:sp>
    </p:spTree>
  </p:cSld>
  <p:clrMapOvr>
    <a:masterClrMapping xmlns:a="http://schemas.openxmlformats.org/drawingml/2006/main"/>
  </p:clrMapOvr>
</p:sld>
</file>