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8ed49e948945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3902a2d33d4ca5"/>
  </p:sldMasterIdLst>
  <p:sldIdLst>
    <p:sldId xmlns:r="http://schemas.openxmlformats.org/officeDocument/2006/relationships" id="256" r:id="R18d9f861f7a64142"/>
    <p:sldId xmlns:r="http://schemas.openxmlformats.org/officeDocument/2006/relationships" id="257" r:id="Ra9dccbca5e9b4dd8"/>
    <p:sldId xmlns:r="http://schemas.openxmlformats.org/officeDocument/2006/relationships" id="258" r:id="R0ef802b5f80241e2"/>
    <p:sldId xmlns:r="http://schemas.openxmlformats.org/officeDocument/2006/relationships" id="259" r:id="R2101134a5a384f1a"/>
    <p:sldId xmlns:r="http://schemas.openxmlformats.org/officeDocument/2006/relationships" id="260" r:id="Rcd8ad4c5379142b8"/>
    <p:sldId xmlns:r="http://schemas.openxmlformats.org/officeDocument/2006/relationships" id="261" r:id="Rf68ef49771cb42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3902a2d33d4ca5" /><Relationship Type="http://schemas.openxmlformats.org/officeDocument/2006/relationships/slide" Target="/ppt/slides/slide1.xml" Id="R18d9f861f7a64142" /><Relationship Type="http://schemas.openxmlformats.org/officeDocument/2006/relationships/slide" Target="/ppt/slides/slide2.xml" Id="Ra9dccbca5e9b4dd8" /><Relationship Type="http://schemas.openxmlformats.org/officeDocument/2006/relationships/slide" Target="/ppt/slides/slide3.xml" Id="R0ef802b5f80241e2" /><Relationship Type="http://schemas.openxmlformats.org/officeDocument/2006/relationships/slide" Target="/ppt/slides/slide4.xml" Id="R2101134a5a384f1a" /><Relationship Type="http://schemas.openxmlformats.org/officeDocument/2006/relationships/slide" Target="/ppt/slides/slide5.xml" Id="Rcd8ad4c5379142b8" /><Relationship Type="http://schemas.openxmlformats.org/officeDocument/2006/relationships/slide" Target="/ppt/slides/slide6.xml" Id="Rf68ef49771cb42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4572c415d44d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53e0990ed04d0a" /><Relationship Type="http://schemas.openxmlformats.org/officeDocument/2006/relationships/theme" Target="/ppt/slideMasters/theme/theme1.xml" Id="R13435ce593114c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53e0990ed04d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d30e290eb40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7848f44ae49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a4be9806546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6f4929cde48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2a837b6754e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f1a16b7ed40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PLAN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PLAN ARKITEKTER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BØGLE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ODDMUND ENGH  –  20,8 %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 OLAV AARTUN  –  20,8 %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PLAN ARKITEKTER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MARTHA KATRIN VÅRHEIM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KRISTIAN KRÅKMO  –  8,3 %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53 62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plan@plan.no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976 729 153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PLAN ARKITEKTER AS</a:t>
            </a:r>
          </a:p>
        </p:txBody>
      </p:sp>
    </p:spTree>
  </p:cSld>
  <p:clrMapOvr>
    <a:masterClrMapping xmlns:a="http://schemas.openxmlformats.org/drawingml/2006/main"/>
  </p:clrMapOvr>
</p:sld>
</file>