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7e74c6164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00f7d02b04373"/>
  </p:sldMasterIdLst>
  <p:sldIdLst>
    <p:sldId xmlns:r="http://schemas.openxmlformats.org/officeDocument/2006/relationships" id="256" r:id="Rb43940a01b9d4e2d"/>
    <p:sldId xmlns:r="http://schemas.openxmlformats.org/officeDocument/2006/relationships" id="257" r:id="Rdd986a187d2c48ed"/>
    <p:sldId xmlns:r="http://schemas.openxmlformats.org/officeDocument/2006/relationships" id="258" r:id="Rbb618d4e19ac4ddc"/>
    <p:sldId xmlns:r="http://schemas.openxmlformats.org/officeDocument/2006/relationships" id="259" r:id="Rc24dba53beda4ae7"/>
    <p:sldId xmlns:r="http://schemas.openxmlformats.org/officeDocument/2006/relationships" id="260" r:id="R05e03d68851d481d"/>
    <p:sldId xmlns:r="http://schemas.openxmlformats.org/officeDocument/2006/relationships" id="261" r:id="R74eab1e818f74520"/>
    <p:sldId xmlns:r="http://schemas.openxmlformats.org/officeDocument/2006/relationships" id="262" r:id="Ree09a0d41163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00f7d02b04373" /><Relationship Type="http://schemas.openxmlformats.org/officeDocument/2006/relationships/slide" Target="/ppt/slides/slide1.xml" Id="Rb43940a01b9d4e2d" /><Relationship Type="http://schemas.openxmlformats.org/officeDocument/2006/relationships/slide" Target="/ppt/slides/slide2.xml" Id="Rdd986a187d2c48ed" /><Relationship Type="http://schemas.openxmlformats.org/officeDocument/2006/relationships/slide" Target="/ppt/slides/slide3.xml" Id="Rbb618d4e19ac4ddc" /><Relationship Type="http://schemas.openxmlformats.org/officeDocument/2006/relationships/slide" Target="/ppt/slides/slide4.xml" Id="Rc24dba53beda4ae7" /><Relationship Type="http://schemas.openxmlformats.org/officeDocument/2006/relationships/slide" Target="/ppt/slides/slide5.xml" Id="R05e03d68851d481d" /><Relationship Type="http://schemas.openxmlformats.org/officeDocument/2006/relationships/slide" Target="/ppt/slides/slide6.xml" Id="R74eab1e818f74520" /><Relationship Type="http://schemas.openxmlformats.org/officeDocument/2006/relationships/slide" Target="/ppt/slides/slide7.xml" Id="Ree09a0d41163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433e9ebb9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dc7e352b24210" /><Relationship Type="http://schemas.openxmlformats.org/officeDocument/2006/relationships/theme" Target="/ppt/slideMasters/theme/theme1.xml" Id="R39757bc3af2d48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0dc7e352b2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f4c731d8044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57df0aaab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02dce6bcf4a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b8749682f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e3dac4af7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7f053dd22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adbfa12f847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RØR &amp; TANK ISOLERING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RØR &amp; TANK ISOLERING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3 112 102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KJELL ØISTEIN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RUNE XAVIER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976 726 111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