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eddc9a72244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18110907864a5c"/>
  </p:sldMasterIdLst>
  <p:sldIdLst>
    <p:sldId xmlns:r="http://schemas.openxmlformats.org/officeDocument/2006/relationships" id="256" r:id="R9f459a5e42de43a9"/>
    <p:sldId xmlns:r="http://schemas.openxmlformats.org/officeDocument/2006/relationships" id="257" r:id="Re919fae579a64b79"/>
    <p:sldId xmlns:r="http://schemas.openxmlformats.org/officeDocument/2006/relationships" id="258" r:id="Rc3ee3daa19194b61"/>
    <p:sldId xmlns:r="http://schemas.openxmlformats.org/officeDocument/2006/relationships" id="259" r:id="R8118c93c8ffb4948"/>
    <p:sldId xmlns:r="http://schemas.openxmlformats.org/officeDocument/2006/relationships" id="260" r:id="R5144c76e0cf441c4"/>
    <p:sldId xmlns:r="http://schemas.openxmlformats.org/officeDocument/2006/relationships" id="261" r:id="R1f543b43338b4add"/>
    <p:sldId xmlns:r="http://schemas.openxmlformats.org/officeDocument/2006/relationships" id="262" r:id="Rfa51942641ff42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8110907864a5c" /><Relationship Type="http://schemas.openxmlformats.org/officeDocument/2006/relationships/slide" Target="/ppt/slides/slide1.xml" Id="R9f459a5e42de43a9" /><Relationship Type="http://schemas.openxmlformats.org/officeDocument/2006/relationships/slide" Target="/ppt/slides/slide2.xml" Id="Re919fae579a64b79" /><Relationship Type="http://schemas.openxmlformats.org/officeDocument/2006/relationships/slide" Target="/ppt/slides/slide3.xml" Id="Rc3ee3daa19194b61" /><Relationship Type="http://schemas.openxmlformats.org/officeDocument/2006/relationships/slide" Target="/ppt/slides/slide4.xml" Id="R8118c93c8ffb4948" /><Relationship Type="http://schemas.openxmlformats.org/officeDocument/2006/relationships/slide" Target="/ppt/slides/slide5.xml" Id="R5144c76e0cf441c4" /><Relationship Type="http://schemas.openxmlformats.org/officeDocument/2006/relationships/slide" Target="/ppt/slides/slide6.xml" Id="R1f543b43338b4add" /><Relationship Type="http://schemas.openxmlformats.org/officeDocument/2006/relationships/slide" Target="/ppt/slides/slide7.xml" Id="Rfa51942641ff42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1230312d044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7ea12a70749b9" /><Relationship Type="http://schemas.openxmlformats.org/officeDocument/2006/relationships/theme" Target="/ppt/slideMasters/theme/theme1.xml" Id="R4adbcf20af0240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57ea12a707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a559990a6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f46e90b1448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de92d8cce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110dec5ad4a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4107663c34f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cb572e0e4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c84593ac24b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