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b22bf2fb15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07e19d0f447ba"/>
  </p:sldMasterIdLst>
  <p:sldIdLst>
    <p:sldId xmlns:r="http://schemas.openxmlformats.org/officeDocument/2006/relationships" id="256" r:id="R76f351c6ad484f5d"/>
    <p:sldId xmlns:r="http://schemas.openxmlformats.org/officeDocument/2006/relationships" id="257" r:id="R61ad2a1791e441dd"/>
    <p:sldId xmlns:r="http://schemas.openxmlformats.org/officeDocument/2006/relationships" id="258" r:id="R967a6ac5e44c42a9"/>
    <p:sldId xmlns:r="http://schemas.openxmlformats.org/officeDocument/2006/relationships" id="259" r:id="Rc4c78cfeb0924d01"/>
    <p:sldId xmlns:r="http://schemas.openxmlformats.org/officeDocument/2006/relationships" id="260" r:id="R109dc748202c49ae"/>
    <p:sldId xmlns:r="http://schemas.openxmlformats.org/officeDocument/2006/relationships" id="261" r:id="R48aee8575ac3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07e19d0f447ba" /><Relationship Type="http://schemas.openxmlformats.org/officeDocument/2006/relationships/slide" Target="/ppt/slides/slide1.xml" Id="R76f351c6ad484f5d" /><Relationship Type="http://schemas.openxmlformats.org/officeDocument/2006/relationships/slide" Target="/ppt/slides/slide2.xml" Id="R61ad2a1791e441dd" /><Relationship Type="http://schemas.openxmlformats.org/officeDocument/2006/relationships/slide" Target="/ppt/slides/slide3.xml" Id="R967a6ac5e44c42a9" /><Relationship Type="http://schemas.openxmlformats.org/officeDocument/2006/relationships/slide" Target="/ppt/slides/slide4.xml" Id="Rc4c78cfeb0924d01" /><Relationship Type="http://schemas.openxmlformats.org/officeDocument/2006/relationships/slide" Target="/ppt/slides/slide5.xml" Id="R109dc748202c49ae" /><Relationship Type="http://schemas.openxmlformats.org/officeDocument/2006/relationships/slide" Target="/ppt/slides/slide6.xml" Id="R48aee8575ac3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7ea0832324b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66ab9f77e4243" /><Relationship Type="http://schemas.openxmlformats.org/officeDocument/2006/relationships/theme" Target="/ppt/slideMasters/theme/theme1.xml" Id="R200f6a750644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66ab9f77e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caceb27fd4c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97d4e41aa46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1dd37ce1e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1af289645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7d9b8a2b4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a57d2103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