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4f0a7c3147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8cde347914ee0"/>
  </p:sldMasterIdLst>
  <p:sldIdLst>
    <p:sldId xmlns:r="http://schemas.openxmlformats.org/officeDocument/2006/relationships" id="256" r:id="R3a37c627df0d4cb0"/>
    <p:sldId xmlns:r="http://schemas.openxmlformats.org/officeDocument/2006/relationships" id="257" r:id="Rda4db3bfed9647a4"/>
    <p:sldId xmlns:r="http://schemas.openxmlformats.org/officeDocument/2006/relationships" id="258" r:id="R0a1bfe145fe34e92"/>
    <p:sldId xmlns:r="http://schemas.openxmlformats.org/officeDocument/2006/relationships" id="259" r:id="R5075e4fa9ef04232"/>
    <p:sldId xmlns:r="http://schemas.openxmlformats.org/officeDocument/2006/relationships" id="260" r:id="Rec6181345f8c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8cde347914ee0" /><Relationship Type="http://schemas.openxmlformats.org/officeDocument/2006/relationships/slide" Target="/ppt/slides/slide1.xml" Id="R3a37c627df0d4cb0" /><Relationship Type="http://schemas.openxmlformats.org/officeDocument/2006/relationships/slide" Target="/ppt/slides/slide2.xml" Id="Rda4db3bfed9647a4" /><Relationship Type="http://schemas.openxmlformats.org/officeDocument/2006/relationships/slide" Target="/ppt/slides/slide3.xml" Id="R0a1bfe145fe34e92" /><Relationship Type="http://schemas.openxmlformats.org/officeDocument/2006/relationships/slide" Target="/ppt/slides/slide4.xml" Id="R5075e4fa9ef04232" /><Relationship Type="http://schemas.openxmlformats.org/officeDocument/2006/relationships/slide" Target="/ppt/slides/slide5.xml" Id="Rec6181345f8c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edbed9255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506701c2c4d19" /><Relationship Type="http://schemas.openxmlformats.org/officeDocument/2006/relationships/theme" Target="/ppt/slideMasters/theme/theme1.xml" Id="Rd70d50953737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506701c2c4d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1551c8ab1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012aab8b4d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1fa95d096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b48fc2a32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dec3aff57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976 723 953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 AS</a:t>
            </a:r>
          </a:p>
        </p:txBody>
      </p:sp>
    </p:spTree>
  </p:cSld>
  <p:clrMapOvr>
    <a:masterClrMapping xmlns:a="http://schemas.openxmlformats.org/drawingml/2006/main"/>
  </p:clrMapOvr>
</p:sld>
</file>