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d43652719f43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7898662abc49be"/>
  </p:sldMasterIdLst>
  <p:sldIdLst>
    <p:sldId xmlns:r="http://schemas.openxmlformats.org/officeDocument/2006/relationships" id="256" r:id="R0c859128ba054e3f"/>
    <p:sldId xmlns:r="http://schemas.openxmlformats.org/officeDocument/2006/relationships" id="257" r:id="Rd09a94cca97843c7"/>
    <p:sldId xmlns:r="http://schemas.openxmlformats.org/officeDocument/2006/relationships" id="258" r:id="R4c977a1e490d4d22"/>
    <p:sldId xmlns:r="http://schemas.openxmlformats.org/officeDocument/2006/relationships" id="259" r:id="Rd583fcc66d124c5e"/>
    <p:sldId xmlns:r="http://schemas.openxmlformats.org/officeDocument/2006/relationships" id="260" r:id="R2276fd5e6edd4e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898662abc49be" /><Relationship Type="http://schemas.openxmlformats.org/officeDocument/2006/relationships/slide" Target="/ppt/slides/slide1.xml" Id="R0c859128ba054e3f" /><Relationship Type="http://schemas.openxmlformats.org/officeDocument/2006/relationships/slide" Target="/ppt/slides/slide2.xml" Id="Rd09a94cca97843c7" /><Relationship Type="http://schemas.openxmlformats.org/officeDocument/2006/relationships/slide" Target="/ppt/slides/slide3.xml" Id="R4c977a1e490d4d22" /><Relationship Type="http://schemas.openxmlformats.org/officeDocument/2006/relationships/slide" Target="/ppt/slides/slide4.xml" Id="Rd583fcc66d124c5e" /><Relationship Type="http://schemas.openxmlformats.org/officeDocument/2006/relationships/slide" Target="/ppt/slides/slide5.xml" Id="R2276fd5e6edd4e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bcfcc203c46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3f314e7c448a4" /><Relationship Type="http://schemas.openxmlformats.org/officeDocument/2006/relationships/theme" Target="/ppt/slideMasters/theme/theme1.xml" Id="R002f9300ac8046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3f314e7c4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c9dc6e77748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b12d3902848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d89425404d48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152bee30647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6a74a2c3443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ARTISTA PALEET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ARTISTA PALEET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ARTISTA PALEET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ARTISTA PALEET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ARTISTA PALEET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ARTISTA PALEET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976 723 082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ARTISTA PALEET AS</a:t>
            </a:r>
          </a:p>
        </p:txBody>
      </p:sp>
    </p:spTree>
  </p:cSld>
  <p:clrMapOvr>
    <a:masterClrMapping xmlns:a="http://schemas.openxmlformats.org/drawingml/2006/main"/>
  </p:clrMapOvr>
</p:sld>
</file>