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bf5379e58047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029b4856254ca3"/>
  </p:sldMasterIdLst>
  <p:sldIdLst>
    <p:sldId xmlns:r="http://schemas.openxmlformats.org/officeDocument/2006/relationships" id="256" r:id="R21ecdbe52b694d9d"/>
    <p:sldId xmlns:r="http://schemas.openxmlformats.org/officeDocument/2006/relationships" id="257" r:id="Re672fb9185b94d93"/>
    <p:sldId xmlns:r="http://schemas.openxmlformats.org/officeDocument/2006/relationships" id="258" r:id="R00a1b6194eb4470d"/>
    <p:sldId xmlns:r="http://schemas.openxmlformats.org/officeDocument/2006/relationships" id="259" r:id="R07590e1525334e4a"/>
    <p:sldId xmlns:r="http://schemas.openxmlformats.org/officeDocument/2006/relationships" id="260" r:id="Rb3e03fc6295c4fc7"/>
    <p:sldId xmlns:r="http://schemas.openxmlformats.org/officeDocument/2006/relationships" id="261" r:id="R0d7bffc1365144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29b4856254ca3" /><Relationship Type="http://schemas.openxmlformats.org/officeDocument/2006/relationships/slide" Target="/ppt/slides/slide1.xml" Id="R21ecdbe52b694d9d" /><Relationship Type="http://schemas.openxmlformats.org/officeDocument/2006/relationships/slide" Target="/ppt/slides/slide2.xml" Id="Re672fb9185b94d93" /><Relationship Type="http://schemas.openxmlformats.org/officeDocument/2006/relationships/slide" Target="/ppt/slides/slide3.xml" Id="R00a1b6194eb4470d" /><Relationship Type="http://schemas.openxmlformats.org/officeDocument/2006/relationships/slide" Target="/ppt/slides/slide4.xml" Id="R07590e1525334e4a" /><Relationship Type="http://schemas.openxmlformats.org/officeDocument/2006/relationships/slide" Target="/ppt/slides/slide5.xml" Id="Rb3e03fc6295c4fc7" /><Relationship Type="http://schemas.openxmlformats.org/officeDocument/2006/relationships/slide" Target="/ppt/slides/slide6.xml" Id="R0d7bffc1365144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31eb1c9f445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f9a0c871846ae" /><Relationship Type="http://schemas.openxmlformats.org/officeDocument/2006/relationships/theme" Target="/ppt/slideMasters/theme/theme1.xml" Id="R08308b2cb5424e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f9a0c8718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3aeffab8d45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dd61bed1f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56c350a8e40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7b7a5e9be40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3af24bf0c4f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8d15ff014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HESTIA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HESTIA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christian.rasmussen@hestia.no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976 722 590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HESTIA AS</a:t>
            </a:r>
          </a:p>
        </p:txBody>
      </p:sp>
    </p:spTree>
  </p:cSld>
  <p:clrMapOvr>
    <a:masterClrMapping xmlns:a="http://schemas.openxmlformats.org/drawingml/2006/main"/>
  </p:clrMapOvr>
</p:sld>
</file>