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8bf067443f47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b128cc195f4816"/>
  </p:sldMasterIdLst>
  <p:sldIdLst>
    <p:sldId xmlns:r="http://schemas.openxmlformats.org/officeDocument/2006/relationships" id="256" r:id="R639561c2d2e24daa"/>
    <p:sldId xmlns:r="http://schemas.openxmlformats.org/officeDocument/2006/relationships" id="257" r:id="R6d1893a1acc44267"/>
    <p:sldId xmlns:r="http://schemas.openxmlformats.org/officeDocument/2006/relationships" id="258" r:id="R83d74249331f4748"/>
    <p:sldId xmlns:r="http://schemas.openxmlformats.org/officeDocument/2006/relationships" id="259" r:id="R1059dc83531142dc"/>
    <p:sldId xmlns:r="http://schemas.openxmlformats.org/officeDocument/2006/relationships" id="260" r:id="R5de9e752c8fe4a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128cc195f4816" /><Relationship Type="http://schemas.openxmlformats.org/officeDocument/2006/relationships/slide" Target="/ppt/slides/slide1.xml" Id="R639561c2d2e24daa" /><Relationship Type="http://schemas.openxmlformats.org/officeDocument/2006/relationships/slide" Target="/ppt/slides/slide2.xml" Id="R6d1893a1acc44267" /><Relationship Type="http://schemas.openxmlformats.org/officeDocument/2006/relationships/slide" Target="/ppt/slides/slide3.xml" Id="R83d74249331f4748" /><Relationship Type="http://schemas.openxmlformats.org/officeDocument/2006/relationships/slide" Target="/ppt/slides/slide4.xml" Id="R1059dc83531142dc" /><Relationship Type="http://schemas.openxmlformats.org/officeDocument/2006/relationships/slide" Target="/ppt/slides/slide5.xml" Id="R5de9e752c8fe4a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fb56c118347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091a634ee4bcc" /><Relationship Type="http://schemas.openxmlformats.org/officeDocument/2006/relationships/theme" Target="/ppt/slideMasters/theme/theme1.xml" Id="R4b476a2cda25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d091a634ee4b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e419828a64a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78be41bde42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d5ec8f1b146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e0451553c4f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4885cd2f04c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ROCKALL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ROCKALL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976 721 284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ROCKALL AS</a:t>
            </a:r>
          </a:p>
        </p:txBody>
      </p:sp>
    </p:spTree>
  </p:cSld>
  <p:clrMapOvr>
    <a:masterClrMapping xmlns:a="http://schemas.openxmlformats.org/drawingml/2006/main"/>
  </p:clrMapOvr>
</p:sld>
</file>