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90bbb0730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fefc975bb4b97"/>
  </p:sldMasterIdLst>
  <p:sldIdLst>
    <p:sldId xmlns:r="http://schemas.openxmlformats.org/officeDocument/2006/relationships" id="256" r:id="R3c040391685d4ddb"/>
    <p:sldId xmlns:r="http://schemas.openxmlformats.org/officeDocument/2006/relationships" id="257" r:id="R08b976664d1d475b"/>
    <p:sldId xmlns:r="http://schemas.openxmlformats.org/officeDocument/2006/relationships" id="258" r:id="R863055ca79a7496e"/>
    <p:sldId xmlns:r="http://schemas.openxmlformats.org/officeDocument/2006/relationships" id="259" r:id="R91223f264d304d1e"/>
    <p:sldId xmlns:r="http://schemas.openxmlformats.org/officeDocument/2006/relationships" id="260" r:id="R7dbc8f4d9dee4d7d"/>
    <p:sldId xmlns:r="http://schemas.openxmlformats.org/officeDocument/2006/relationships" id="261" r:id="R881b70570dd24d30"/>
    <p:sldId xmlns:r="http://schemas.openxmlformats.org/officeDocument/2006/relationships" id="262" r:id="Rd4d34f68767345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fefc975bb4b97" /><Relationship Type="http://schemas.openxmlformats.org/officeDocument/2006/relationships/slide" Target="/ppt/slides/slide1.xml" Id="R3c040391685d4ddb" /><Relationship Type="http://schemas.openxmlformats.org/officeDocument/2006/relationships/slide" Target="/ppt/slides/slide2.xml" Id="R08b976664d1d475b" /><Relationship Type="http://schemas.openxmlformats.org/officeDocument/2006/relationships/slide" Target="/ppt/slides/slide3.xml" Id="R863055ca79a7496e" /><Relationship Type="http://schemas.openxmlformats.org/officeDocument/2006/relationships/slide" Target="/ppt/slides/slide4.xml" Id="R91223f264d304d1e" /><Relationship Type="http://schemas.openxmlformats.org/officeDocument/2006/relationships/slide" Target="/ppt/slides/slide5.xml" Id="R7dbc8f4d9dee4d7d" /><Relationship Type="http://schemas.openxmlformats.org/officeDocument/2006/relationships/slide" Target="/ppt/slides/slide6.xml" Id="R881b70570dd24d30" /><Relationship Type="http://schemas.openxmlformats.org/officeDocument/2006/relationships/slide" Target="/ppt/slides/slide7.xml" Id="Rd4d34f68767345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e562c114a44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80858ffa944d9" /><Relationship Type="http://schemas.openxmlformats.org/officeDocument/2006/relationships/theme" Target="/ppt/slideMasters/theme/theme1.xml" Id="R92351854b4e743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80858ffa9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e55d2223541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5ef3e5a8c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7d5982967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63779d92a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6df603ed743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790f5d19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c5f4691a44d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HEMNES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HEMNES BYGG AS ble etablert [år] og holder til i Hemnes.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16 274 915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159 740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2 852 322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7 865 662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ASF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ARMOE 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Hemnesveien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1970 Hemnes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81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976 717 260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BYGG AS</a:t>
            </a:r>
          </a:p>
        </p:txBody>
      </p:sp>
    </p:spTree>
  </p:cSld>
  <p:clrMapOvr>
    <a:masterClrMapping xmlns:a="http://schemas.openxmlformats.org/drawingml/2006/main"/>
  </p:clrMapOvr>
</p:sld>
</file>