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08af6545a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63b69e5704e67"/>
  </p:sldMasterIdLst>
  <p:sldIdLst>
    <p:sldId xmlns:r="http://schemas.openxmlformats.org/officeDocument/2006/relationships" id="256" r:id="R1f43f3f046e34864"/>
    <p:sldId xmlns:r="http://schemas.openxmlformats.org/officeDocument/2006/relationships" id="257" r:id="R3fc414d26fe04f5f"/>
    <p:sldId xmlns:r="http://schemas.openxmlformats.org/officeDocument/2006/relationships" id="258" r:id="R03376cdffdbf4764"/>
    <p:sldId xmlns:r="http://schemas.openxmlformats.org/officeDocument/2006/relationships" id="259" r:id="R415e6f5aa58b4ab6"/>
    <p:sldId xmlns:r="http://schemas.openxmlformats.org/officeDocument/2006/relationships" id="260" r:id="Rf4d69461bef64a04"/>
    <p:sldId xmlns:r="http://schemas.openxmlformats.org/officeDocument/2006/relationships" id="261" r:id="R663f1269a05e40a7"/>
    <p:sldId xmlns:r="http://schemas.openxmlformats.org/officeDocument/2006/relationships" id="262" r:id="Rc32dcad14815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63b69e5704e67" /><Relationship Type="http://schemas.openxmlformats.org/officeDocument/2006/relationships/slide" Target="/ppt/slides/slide1.xml" Id="R1f43f3f046e34864" /><Relationship Type="http://schemas.openxmlformats.org/officeDocument/2006/relationships/slide" Target="/ppt/slides/slide2.xml" Id="R3fc414d26fe04f5f" /><Relationship Type="http://schemas.openxmlformats.org/officeDocument/2006/relationships/slide" Target="/ppt/slides/slide3.xml" Id="R03376cdffdbf4764" /><Relationship Type="http://schemas.openxmlformats.org/officeDocument/2006/relationships/slide" Target="/ppt/slides/slide4.xml" Id="R415e6f5aa58b4ab6" /><Relationship Type="http://schemas.openxmlformats.org/officeDocument/2006/relationships/slide" Target="/ppt/slides/slide5.xml" Id="Rf4d69461bef64a04" /><Relationship Type="http://schemas.openxmlformats.org/officeDocument/2006/relationships/slide" Target="/ppt/slides/slide6.xml" Id="R663f1269a05e40a7" /><Relationship Type="http://schemas.openxmlformats.org/officeDocument/2006/relationships/slide" Target="/ppt/slides/slide7.xml" Id="Rc32dcad14815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bd773f546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53c7d6f9409c" /><Relationship Type="http://schemas.openxmlformats.org/officeDocument/2006/relationships/theme" Target="/ppt/slideMasters/theme/theme1.xml" Id="Rb4941b892327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653c7d6f9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2fc011ac1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b29e99f1f4f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f646f9574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f7627a32b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841505727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134111b6949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a93c503f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GRANNES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 VVS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52 026 404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4 355 806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15 050 748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ROGER GRANNES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Namdalsvegen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7805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42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post@grannesvvs.no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976 717 015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GRANNES VVS AS</a:t>
            </a:r>
          </a:p>
        </p:txBody>
      </p:sp>
    </p:spTree>
  </p:cSld>
  <p:clrMapOvr>
    <a:masterClrMapping xmlns:a="http://schemas.openxmlformats.org/drawingml/2006/main"/>
  </p:clrMapOvr>
</p:sld>
</file>