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47140e301b4a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f80939ed424cb4"/>
  </p:sldMasterIdLst>
  <p:sldIdLst>
    <p:sldId xmlns:r="http://schemas.openxmlformats.org/officeDocument/2006/relationships" id="256" r:id="R7ce6fb3df0094258"/>
    <p:sldId xmlns:r="http://schemas.openxmlformats.org/officeDocument/2006/relationships" id="257" r:id="R9420032e6ee94658"/>
    <p:sldId xmlns:r="http://schemas.openxmlformats.org/officeDocument/2006/relationships" id="258" r:id="R7d3b5fc93e0a4d81"/>
    <p:sldId xmlns:r="http://schemas.openxmlformats.org/officeDocument/2006/relationships" id="259" r:id="R1062118c3581497c"/>
    <p:sldId xmlns:r="http://schemas.openxmlformats.org/officeDocument/2006/relationships" id="260" r:id="Rb026263ac0cd4420"/>
    <p:sldId xmlns:r="http://schemas.openxmlformats.org/officeDocument/2006/relationships" id="261" r:id="Rc243edacf6b7456b"/>
    <p:sldId xmlns:r="http://schemas.openxmlformats.org/officeDocument/2006/relationships" id="262" r:id="R0fb52b4fc6fa4c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f80939ed424cb4" /><Relationship Type="http://schemas.openxmlformats.org/officeDocument/2006/relationships/slide" Target="/ppt/slides/slide1.xml" Id="R7ce6fb3df0094258" /><Relationship Type="http://schemas.openxmlformats.org/officeDocument/2006/relationships/slide" Target="/ppt/slides/slide2.xml" Id="R9420032e6ee94658" /><Relationship Type="http://schemas.openxmlformats.org/officeDocument/2006/relationships/slide" Target="/ppt/slides/slide3.xml" Id="R7d3b5fc93e0a4d81" /><Relationship Type="http://schemas.openxmlformats.org/officeDocument/2006/relationships/slide" Target="/ppt/slides/slide4.xml" Id="R1062118c3581497c" /><Relationship Type="http://schemas.openxmlformats.org/officeDocument/2006/relationships/slide" Target="/ppt/slides/slide5.xml" Id="Rb026263ac0cd4420" /><Relationship Type="http://schemas.openxmlformats.org/officeDocument/2006/relationships/slide" Target="/ppt/slides/slide6.xml" Id="Rc243edacf6b7456b" /><Relationship Type="http://schemas.openxmlformats.org/officeDocument/2006/relationships/slide" Target="/ppt/slides/slide7.xml" Id="R0fb52b4fc6fa4c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9e7df83f304a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f7d94028594243" /><Relationship Type="http://schemas.openxmlformats.org/officeDocument/2006/relationships/theme" Target="/ppt/slideMasters/theme/theme1.xml" Id="R5972c72206654e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f7d940285942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5f8055605142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50d155c3d04a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7497b29caa4c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5c46fcbbb346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d6483eb738492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5220d2b6624ec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92f79bcbda4a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GRANNES VVS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GRANNES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GRANNES VVS AS ble etablert [år] og holder til i Namsos.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GRANNES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GRANNES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GRANNES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52 026 404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2 841 249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1 896 996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4 355 806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15 050 748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GRANNES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GRANNES JAN ROGER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GRANNES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Namdalsvegen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7805 Namsos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 27 42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post@grannesvvs.no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976 717 015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GRANNES VVS AS</a:t>
            </a:r>
          </a:p>
        </p:txBody>
      </p:sp>
    </p:spTree>
  </p:cSld>
  <p:clrMapOvr>
    <a:masterClrMapping xmlns:a="http://schemas.openxmlformats.org/drawingml/2006/main"/>
  </p:clrMapOvr>
</p:sld>
</file>