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8e9eb87aca40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af9c1ea2f84c53"/>
  </p:sldMasterIdLst>
  <p:sldIdLst>
    <p:sldId xmlns:r="http://schemas.openxmlformats.org/officeDocument/2006/relationships" id="256" r:id="R9debb244ee0a4ddd"/>
    <p:sldId xmlns:r="http://schemas.openxmlformats.org/officeDocument/2006/relationships" id="257" r:id="Re6b72bd0ccc642e6"/>
    <p:sldId xmlns:r="http://schemas.openxmlformats.org/officeDocument/2006/relationships" id="258" r:id="R62f14e0f59764ab3"/>
    <p:sldId xmlns:r="http://schemas.openxmlformats.org/officeDocument/2006/relationships" id="259" r:id="R540707ea3c734088"/>
    <p:sldId xmlns:r="http://schemas.openxmlformats.org/officeDocument/2006/relationships" id="260" r:id="Rc2e63be66d0a46e7"/>
    <p:sldId xmlns:r="http://schemas.openxmlformats.org/officeDocument/2006/relationships" id="261" r:id="R9c8f51622c254ab1"/>
    <p:sldId xmlns:r="http://schemas.openxmlformats.org/officeDocument/2006/relationships" id="262" r:id="R01749961647344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af9c1ea2f84c53" /><Relationship Type="http://schemas.openxmlformats.org/officeDocument/2006/relationships/slide" Target="/ppt/slides/slide1.xml" Id="R9debb244ee0a4ddd" /><Relationship Type="http://schemas.openxmlformats.org/officeDocument/2006/relationships/slide" Target="/ppt/slides/slide2.xml" Id="Re6b72bd0ccc642e6" /><Relationship Type="http://schemas.openxmlformats.org/officeDocument/2006/relationships/slide" Target="/ppt/slides/slide3.xml" Id="R62f14e0f59764ab3" /><Relationship Type="http://schemas.openxmlformats.org/officeDocument/2006/relationships/slide" Target="/ppt/slides/slide4.xml" Id="R540707ea3c734088" /><Relationship Type="http://schemas.openxmlformats.org/officeDocument/2006/relationships/slide" Target="/ppt/slides/slide5.xml" Id="Rc2e63be66d0a46e7" /><Relationship Type="http://schemas.openxmlformats.org/officeDocument/2006/relationships/slide" Target="/ppt/slides/slide6.xml" Id="R9c8f51622c254ab1" /><Relationship Type="http://schemas.openxmlformats.org/officeDocument/2006/relationships/slide" Target="/ppt/slides/slide7.xml" Id="R01749961647344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6a573dddf34b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93f1d74cda49f3" /><Relationship Type="http://schemas.openxmlformats.org/officeDocument/2006/relationships/theme" Target="/ppt/slideMasters/theme/theme1.xml" Id="R27748d36404748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093f1d74cda49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7a86ee3bcd4e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8672a08e0d48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7160b276a84d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1f49618ec244c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40d59c39764a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582e44d5be4b3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dc075b845740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VIGRA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VIGRA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VIGRA BYGG AS ble etablert [år] og holder til i Vigra.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VIGRA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VIGRA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VIGRA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15 940 907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2 524 331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2 052 550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3 667 135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5 768 461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VIGRA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JAN-ARVE RØRVIK ROALDSNES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OVE BLINDHEIM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VIGRA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6040 Vigra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976 716 736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VIGRA BYGG AS</a:t>
            </a:r>
          </a:p>
        </p:txBody>
      </p:sp>
    </p:spTree>
  </p:cSld>
  <p:clrMapOvr>
    <a:masterClrMapping xmlns:a="http://schemas.openxmlformats.org/drawingml/2006/main"/>
  </p:clrMapOvr>
</p:sld>
</file>