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591436d2f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4f641906e4cc6"/>
  </p:sldMasterIdLst>
  <p:sldIdLst>
    <p:sldId xmlns:r="http://schemas.openxmlformats.org/officeDocument/2006/relationships" id="256" r:id="R979a7a241f984f38"/>
    <p:sldId xmlns:r="http://schemas.openxmlformats.org/officeDocument/2006/relationships" id="257" r:id="R91eb80a7b2354313"/>
    <p:sldId xmlns:r="http://schemas.openxmlformats.org/officeDocument/2006/relationships" id="258" r:id="Ra65aeb22c5204f28"/>
    <p:sldId xmlns:r="http://schemas.openxmlformats.org/officeDocument/2006/relationships" id="259" r:id="R5c4be60780e34be5"/>
    <p:sldId xmlns:r="http://schemas.openxmlformats.org/officeDocument/2006/relationships" id="260" r:id="R2f3891e7cbca46f2"/>
    <p:sldId xmlns:r="http://schemas.openxmlformats.org/officeDocument/2006/relationships" id="261" r:id="R341ec4ca441b4cf5"/>
    <p:sldId xmlns:r="http://schemas.openxmlformats.org/officeDocument/2006/relationships" id="262" r:id="R8b435518a2ab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4f641906e4cc6" /><Relationship Type="http://schemas.openxmlformats.org/officeDocument/2006/relationships/slide" Target="/ppt/slides/slide1.xml" Id="R979a7a241f984f38" /><Relationship Type="http://schemas.openxmlformats.org/officeDocument/2006/relationships/slide" Target="/ppt/slides/slide2.xml" Id="R91eb80a7b2354313" /><Relationship Type="http://schemas.openxmlformats.org/officeDocument/2006/relationships/slide" Target="/ppt/slides/slide3.xml" Id="Ra65aeb22c5204f28" /><Relationship Type="http://schemas.openxmlformats.org/officeDocument/2006/relationships/slide" Target="/ppt/slides/slide4.xml" Id="R5c4be60780e34be5" /><Relationship Type="http://schemas.openxmlformats.org/officeDocument/2006/relationships/slide" Target="/ppt/slides/slide5.xml" Id="R2f3891e7cbca46f2" /><Relationship Type="http://schemas.openxmlformats.org/officeDocument/2006/relationships/slide" Target="/ppt/slides/slide6.xml" Id="R341ec4ca441b4cf5" /><Relationship Type="http://schemas.openxmlformats.org/officeDocument/2006/relationships/slide" Target="/ppt/slides/slide7.xml" Id="R8b435518a2ab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00dd7ee2c46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ea6351e5f40bd" /><Relationship Type="http://schemas.openxmlformats.org/officeDocument/2006/relationships/theme" Target="/ppt/slideMasters/theme/theme1.xml" Id="Rccc0e98d7210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cea6351e5f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b9363365e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51e5a346a41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b572a185742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34a315686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84891cb94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add784b6c4a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1a0af5800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NATURBYGG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NATURBYGG ENTREPRENØR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6 612 386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−766 042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−784 613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1 777 048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KRONBERG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FINANS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Brådalsfjellet 74B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99 12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naturbygg@naturbygg.no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NATURBYGG ENTREPRENØR AS</a:t>
            </a:r>
          </a:p>
        </p:txBody>
      </p:sp>
    </p:spTree>
  </p:cSld>
  <p:clrMapOvr>
    <a:masterClrMapping xmlns:a="http://schemas.openxmlformats.org/drawingml/2006/main"/>
  </p:clrMapOvr>
</p:sld>
</file>