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9c53a6efcc4c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eaaac58fd946ba"/>
  </p:sldMasterIdLst>
  <p:sldIdLst>
    <p:sldId xmlns:r="http://schemas.openxmlformats.org/officeDocument/2006/relationships" id="256" r:id="R28337630c972465f"/>
    <p:sldId xmlns:r="http://schemas.openxmlformats.org/officeDocument/2006/relationships" id="257" r:id="R3b367b17813547fa"/>
    <p:sldId xmlns:r="http://schemas.openxmlformats.org/officeDocument/2006/relationships" id="258" r:id="R8511eb5616974f6c"/>
    <p:sldId xmlns:r="http://schemas.openxmlformats.org/officeDocument/2006/relationships" id="259" r:id="R2b77f5d3adcb4e16"/>
    <p:sldId xmlns:r="http://schemas.openxmlformats.org/officeDocument/2006/relationships" id="260" r:id="R898c1113674e4f72"/>
    <p:sldId xmlns:r="http://schemas.openxmlformats.org/officeDocument/2006/relationships" id="261" r:id="R64748d8b70be4e4c"/>
    <p:sldId xmlns:r="http://schemas.openxmlformats.org/officeDocument/2006/relationships" id="262" r:id="R43094b15218a4b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eaaac58fd946ba" /><Relationship Type="http://schemas.openxmlformats.org/officeDocument/2006/relationships/slide" Target="/ppt/slides/slide1.xml" Id="R28337630c972465f" /><Relationship Type="http://schemas.openxmlformats.org/officeDocument/2006/relationships/slide" Target="/ppt/slides/slide2.xml" Id="R3b367b17813547fa" /><Relationship Type="http://schemas.openxmlformats.org/officeDocument/2006/relationships/slide" Target="/ppt/slides/slide3.xml" Id="R8511eb5616974f6c" /><Relationship Type="http://schemas.openxmlformats.org/officeDocument/2006/relationships/slide" Target="/ppt/slides/slide4.xml" Id="R2b77f5d3adcb4e16" /><Relationship Type="http://schemas.openxmlformats.org/officeDocument/2006/relationships/slide" Target="/ppt/slides/slide5.xml" Id="R898c1113674e4f72" /><Relationship Type="http://schemas.openxmlformats.org/officeDocument/2006/relationships/slide" Target="/ppt/slides/slide6.xml" Id="R64748d8b70be4e4c" /><Relationship Type="http://schemas.openxmlformats.org/officeDocument/2006/relationships/slide" Target="/ppt/slides/slide7.xml" Id="R43094b15218a4b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f7e77edf0642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311d158cea4957" /><Relationship Type="http://schemas.openxmlformats.org/officeDocument/2006/relationships/theme" Target="/ppt/slideMasters/theme/theme1.xml" Id="R2b0373737d8c43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5311d158cea49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761ee3aa1149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737f88c3c548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b49bef85484d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2cd76f61724e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510bd704bb4dd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816b70e4cb4bc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19bd0b32bf4dc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MILJØTAK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MILJØTAK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MILJØTAK AS ble etablert [år] og holder til i Gjerdrum.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MILJØTAK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MILJØTAK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MILJØTAK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9 386 087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−1 055 264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−1 373 317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3 545 507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10 410 212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MILJØTAK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ENGH MORTEN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MILJØTAK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Myragutua 61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2022 Gjerdrum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976 714 113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MILJØTAK AS</a:t>
            </a:r>
          </a:p>
        </p:txBody>
      </p:sp>
    </p:spTree>
  </p:cSld>
  <p:clrMapOvr>
    <a:masterClrMapping xmlns:a="http://schemas.openxmlformats.org/drawingml/2006/main"/>
  </p:clrMapOvr>
</p:sld>
</file>