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481ec2bc1144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8c029a03d74bc2"/>
  </p:sldMasterIdLst>
  <p:sldIdLst>
    <p:sldId xmlns:r="http://schemas.openxmlformats.org/officeDocument/2006/relationships" id="256" r:id="R135d0fed44fe411d"/>
    <p:sldId xmlns:r="http://schemas.openxmlformats.org/officeDocument/2006/relationships" id="257" r:id="Rad70500efe304408"/>
    <p:sldId xmlns:r="http://schemas.openxmlformats.org/officeDocument/2006/relationships" id="258" r:id="Ra2288404efc546d6"/>
    <p:sldId xmlns:r="http://schemas.openxmlformats.org/officeDocument/2006/relationships" id="259" r:id="Red190e4cbaed427a"/>
    <p:sldId xmlns:r="http://schemas.openxmlformats.org/officeDocument/2006/relationships" id="260" r:id="R38351d2ca5114945"/>
    <p:sldId xmlns:r="http://schemas.openxmlformats.org/officeDocument/2006/relationships" id="261" r:id="R70a0aa4dee1049e1"/>
    <p:sldId xmlns:r="http://schemas.openxmlformats.org/officeDocument/2006/relationships" id="262" r:id="R1ddd3ecf7047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c029a03d74bc2" /><Relationship Type="http://schemas.openxmlformats.org/officeDocument/2006/relationships/slide" Target="/ppt/slides/slide1.xml" Id="R135d0fed44fe411d" /><Relationship Type="http://schemas.openxmlformats.org/officeDocument/2006/relationships/slide" Target="/ppt/slides/slide2.xml" Id="Rad70500efe304408" /><Relationship Type="http://schemas.openxmlformats.org/officeDocument/2006/relationships/slide" Target="/ppt/slides/slide3.xml" Id="Ra2288404efc546d6" /><Relationship Type="http://schemas.openxmlformats.org/officeDocument/2006/relationships/slide" Target="/ppt/slides/slide4.xml" Id="Red190e4cbaed427a" /><Relationship Type="http://schemas.openxmlformats.org/officeDocument/2006/relationships/slide" Target="/ppt/slides/slide5.xml" Id="R38351d2ca5114945" /><Relationship Type="http://schemas.openxmlformats.org/officeDocument/2006/relationships/slide" Target="/ppt/slides/slide6.xml" Id="R70a0aa4dee1049e1" /><Relationship Type="http://schemas.openxmlformats.org/officeDocument/2006/relationships/slide" Target="/ppt/slides/slide7.xml" Id="R1ddd3ecf7047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7fbd279a8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e3696153e4da7" /><Relationship Type="http://schemas.openxmlformats.org/officeDocument/2006/relationships/theme" Target="/ppt/slideMasters/theme/theme1.xml" Id="Rcc3071c9d3ec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e3696153e4d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f6d5da29e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9dd6193a944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36223107144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5df01ac04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52fa89490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0fb9c680045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8bf0cbaf54c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MILJØTAK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8 178 837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−1 198 292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9 162 197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ENGH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Myragutua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976 714 113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MILJØTAK AS</a:t>
            </a:r>
          </a:p>
        </p:txBody>
      </p:sp>
    </p:spTree>
  </p:cSld>
  <p:clrMapOvr>
    <a:masterClrMapping xmlns:a="http://schemas.openxmlformats.org/drawingml/2006/main"/>
  </p:clrMapOvr>
</p:sld>
</file>