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ac847f86c340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fedf91d20a4a64"/>
  </p:sldMasterIdLst>
  <p:sldIdLst>
    <p:sldId xmlns:r="http://schemas.openxmlformats.org/officeDocument/2006/relationships" id="256" r:id="R6f53135304244063"/>
    <p:sldId xmlns:r="http://schemas.openxmlformats.org/officeDocument/2006/relationships" id="257" r:id="Rad375d9094714cab"/>
    <p:sldId xmlns:r="http://schemas.openxmlformats.org/officeDocument/2006/relationships" id="258" r:id="Rb8c7592a7bd04353"/>
    <p:sldId xmlns:r="http://schemas.openxmlformats.org/officeDocument/2006/relationships" id="259" r:id="Re438841aba724d1b"/>
    <p:sldId xmlns:r="http://schemas.openxmlformats.org/officeDocument/2006/relationships" id="260" r:id="R388aad7e20334a34"/>
    <p:sldId xmlns:r="http://schemas.openxmlformats.org/officeDocument/2006/relationships" id="261" r:id="R5fbdcd742b174629"/>
    <p:sldId xmlns:r="http://schemas.openxmlformats.org/officeDocument/2006/relationships" id="262" r:id="Rb7289887d2a5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fedf91d20a4a64" /><Relationship Type="http://schemas.openxmlformats.org/officeDocument/2006/relationships/slide" Target="/ppt/slides/slide1.xml" Id="R6f53135304244063" /><Relationship Type="http://schemas.openxmlformats.org/officeDocument/2006/relationships/slide" Target="/ppt/slides/slide2.xml" Id="Rad375d9094714cab" /><Relationship Type="http://schemas.openxmlformats.org/officeDocument/2006/relationships/slide" Target="/ppt/slides/slide3.xml" Id="Rb8c7592a7bd04353" /><Relationship Type="http://schemas.openxmlformats.org/officeDocument/2006/relationships/slide" Target="/ppt/slides/slide4.xml" Id="Re438841aba724d1b" /><Relationship Type="http://schemas.openxmlformats.org/officeDocument/2006/relationships/slide" Target="/ppt/slides/slide5.xml" Id="R388aad7e20334a34" /><Relationship Type="http://schemas.openxmlformats.org/officeDocument/2006/relationships/slide" Target="/ppt/slides/slide6.xml" Id="R5fbdcd742b174629" /><Relationship Type="http://schemas.openxmlformats.org/officeDocument/2006/relationships/slide" Target="/ppt/slides/slide7.xml" Id="Rb7289887d2a5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206daab3b48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fa25e876f4b07" /><Relationship Type="http://schemas.openxmlformats.org/officeDocument/2006/relationships/theme" Target="/ppt/slideMasters/theme/theme1.xml" Id="R64482d5af8014c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bfa25e876f4b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c14282b304f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f7f97f69f44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abe93fd184a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c8ec8515a45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7013050aa48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148224c5844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e683c59474c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GRUNN OG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GRUNN OG ANLEGG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−816 226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−818 385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−977 876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1 014 408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SAKSÆTHER EGIL KNUT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SAKSÆTHER MAGNE IVER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SIMENSEN UNN RITA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Asakveien 56D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1785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976 707 389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GRUNN OG ANLEGG AS</a:t>
            </a:r>
          </a:p>
        </p:txBody>
      </p:sp>
    </p:spTree>
  </p:cSld>
  <p:clrMapOvr>
    <a:masterClrMapping xmlns:a="http://schemas.openxmlformats.org/drawingml/2006/main"/>
  </p:clrMapOvr>
</p:sld>
</file>