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acef589fcb43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18c9d83dc47e8"/>
  </p:sldMasterIdLst>
  <p:sldIdLst>
    <p:sldId xmlns:r="http://schemas.openxmlformats.org/officeDocument/2006/relationships" id="256" r:id="Rc554c5170aeb4a88"/>
    <p:sldId xmlns:r="http://schemas.openxmlformats.org/officeDocument/2006/relationships" id="257" r:id="R91ea61842ba84ba7"/>
    <p:sldId xmlns:r="http://schemas.openxmlformats.org/officeDocument/2006/relationships" id="258" r:id="Rce104c8674254e9b"/>
    <p:sldId xmlns:r="http://schemas.openxmlformats.org/officeDocument/2006/relationships" id="259" r:id="Rc638245f417a4c96"/>
    <p:sldId xmlns:r="http://schemas.openxmlformats.org/officeDocument/2006/relationships" id="260" r:id="Rf13192f010e2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18c9d83dc47e8" /><Relationship Type="http://schemas.openxmlformats.org/officeDocument/2006/relationships/slide" Target="/ppt/slides/slide1.xml" Id="Rc554c5170aeb4a88" /><Relationship Type="http://schemas.openxmlformats.org/officeDocument/2006/relationships/slide" Target="/ppt/slides/slide2.xml" Id="R91ea61842ba84ba7" /><Relationship Type="http://schemas.openxmlformats.org/officeDocument/2006/relationships/slide" Target="/ppt/slides/slide3.xml" Id="Rce104c8674254e9b" /><Relationship Type="http://schemas.openxmlformats.org/officeDocument/2006/relationships/slide" Target="/ppt/slides/slide4.xml" Id="Rc638245f417a4c96" /><Relationship Type="http://schemas.openxmlformats.org/officeDocument/2006/relationships/slide" Target="/ppt/slides/slide5.xml" Id="Rf13192f010e2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e857d31884f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fc3a02b0446fd" /><Relationship Type="http://schemas.openxmlformats.org/officeDocument/2006/relationships/theme" Target="/ppt/slideMasters/theme/theme1.xml" Id="R9d24c3dcb52541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3fc3a02b0446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45300d446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4b27162bf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6806c6dc6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2f7cfb4a4a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7563982254f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VESTFOLD EIENDOM OG ØKONOMI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 OG ØKONOMI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VESTFOLD EIENDOM OG ØKONOMI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 OG ØKONOMI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 OG ØKONOMI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 OG ØKONOMI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976 704 878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VESTFOLD EIENDOM OG ØKONOMI SERVICE AS</a:t>
            </a:r>
          </a:p>
        </p:txBody>
      </p:sp>
    </p:spTree>
  </p:cSld>
  <p:clrMapOvr>
    <a:masterClrMapping xmlns:a="http://schemas.openxmlformats.org/drawingml/2006/main"/>
  </p:clrMapOvr>
</p:sld>
</file>