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99a717e80f46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d181da25a4368"/>
  </p:sldMasterIdLst>
  <p:sldIdLst>
    <p:sldId xmlns:r="http://schemas.openxmlformats.org/officeDocument/2006/relationships" id="256" r:id="R17275e8d8fad4342"/>
    <p:sldId xmlns:r="http://schemas.openxmlformats.org/officeDocument/2006/relationships" id="257" r:id="Rf87e447d692341a5"/>
    <p:sldId xmlns:r="http://schemas.openxmlformats.org/officeDocument/2006/relationships" id="258" r:id="R510c511861f443f6"/>
    <p:sldId xmlns:r="http://schemas.openxmlformats.org/officeDocument/2006/relationships" id="259" r:id="Rd8eabb5cc29e46e3"/>
    <p:sldId xmlns:r="http://schemas.openxmlformats.org/officeDocument/2006/relationships" id="260" r:id="R656e485775b640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d181da25a4368" /><Relationship Type="http://schemas.openxmlformats.org/officeDocument/2006/relationships/slide" Target="/ppt/slides/slide1.xml" Id="R17275e8d8fad4342" /><Relationship Type="http://schemas.openxmlformats.org/officeDocument/2006/relationships/slide" Target="/ppt/slides/slide2.xml" Id="Rf87e447d692341a5" /><Relationship Type="http://schemas.openxmlformats.org/officeDocument/2006/relationships/slide" Target="/ppt/slides/slide3.xml" Id="R510c511861f443f6" /><Relationship Type="http://schemas.openxmlformats.org/officeDocument/2006/relationships/slide" Target="/ppt/slides/slide4.xml" Id="Rd8eabb5cc29e46e3" /><Relationship Type="http://schemas.openxmlformats.org/officeDocument/2006/relationships/slide" Target="/ppt/slides/slide5.xml" Id="R656e485775b640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9303bc1f82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5276386a74e1e" /><Relationship Type="http://schemas.openxmlformats.org/officeDocument/2006/relationships/theme" Target="/ppt/slideMasters/theme/theme1.xml" Id="Ra66bfe08346a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95276386a74e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ce7be8904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54a94c12e43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917d0c39e41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392e0a3764c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e84244a71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VÅRVEIEN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VÅRVEIEN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VÅRVEIEN SERVICESENTER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VÅRVEIEN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VÅRVEIEN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VÅRVEIEN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976 704 770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VÅRVEIEN SERVICESENTER AS</a:t>
            </a:r>
          </a:p>
        </p:txBody>
      </p:sp>
    </p:spTree>
  </p:cSld>
  <p:clrMapOvr>
    <a:masterClrMapping xmlns:a="http://schemas.openxmlformats.org/drawingml/2006/main"/>
  </p:clrMapOvr>
</p:sld>
</file>