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f5f3e32f9c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b3aae426c642b5"/>
  </p:sldMasterIdLst>
  <p:sldIdLst>
    <p:sldId xmlns:r="http://schemas.openxmlformats.org/officeDocument/2006/relationships" id="256" r:id="Rc680d5842c854f4f"/>
    <p:sldId xmlns:r="http://schemas.openxmlformats.org/officeDocument/2006/relationships" id="257" r:id="Rbd725b77dc744078"/>
    <p:sldId xmlns:r="http://schemas.openxmlformats.org/officeDocument/2006/relationships" id="258" r:id="R3d739a866c9c46a1"/>
    <p:sldId xmlns:r="http://schemas.openxmlformats.org/officeDocument/2006/relationships" id="259" r:id="R9c8fd15e7caa4538"/>
    <p:sldId xmlns:r="http://schemas.openxmlformats.org/officeDocument/2006/relationships" id="260" r:id="R9eb98f9ebe254a19"/>
    <p:sldId xmlns:r="http://schemas.openxmlformats.org/officeDocument/2006/relationships" id="261" r:id="Rde2e767419d647c2"/>
    <p:sldId xmlns:r="http://schemas.openxmlformats.org/officeDocument/2006/relationships" id="262" r:id="R55a3982ecdb24c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3aae426c642b5" /><Relationship Type="http://schemas.openxmlformats.org/officeDocument/2006/relationships/slide" Target="/ppt/slides/slide1.xml" Id="Rc680d5842c854f4f" /><Relationship Type="http://schemas.openxmlformats.org/officeDocument/2006/relationships/slide" Target="/ppt/slides/slide2.xml" Id="Rbd725b77dc744078" /><Relationship Type="http://schemas.openxmlformats.org/officeDocument/2006/relationships/slide" Target="/ppt/slides/slide3.xml" Id="R3d739a866c9c46a1" /><Relationship Type="http://schemas.openxmlformats.org/officeDocument/2006/relationships/slide" Target="/ppt/slides/slide4.xml" Id="R9c8fd15e7caa4538" /><Relationship Type="http://schemas.openxmlformats.org/officeDocument/2006/relationships/slide" Target="/ppt/slides/slide5.xml" Id="R9eb98f9ebe254a19" /><Relationship Type="http://schemas.openxmlformats.org/officeDocument/2006/relationships/slide" Target="/ppt/slides/slide6.xml" Id="Rde2e767419d647c2" /><Relationship Type="http://schemas.openxmlformats.org/officeDocument/2006/relationships/slide" Target="/ppt/slides/slide7.xml" Id="R55a3982ecdb24c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5e07af5dd47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746eb2df34f43" /><Relationship Type="http://schemas.openxmlformats.org/officeDocument/2006/relationships/theme" Target="/ppt/slideMasters/theme/theme1.xml" Id="R2b6c5a1d6302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9746eb2df34f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309d7b63d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dd5f5bce5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44b106f3b49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f4e9a51c6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c85dfd1a642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0b777c8a645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f3b27337342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LESJASKOG MØBLER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LESJASKOG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LESJASKOG MØBLER AS ble etablert [år] og holder til i Lesjaskog.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LESJASKOG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LESJASKOG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LESJASKOG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7 789 331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6 703 496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7 649 264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LESJASKOG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RUNDTOM OLE JO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LESJASKOG MØBLER AS  –  25,3 %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RUNDTOM ODDBJØRN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BÆVREVOLL KJELL IVAR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KRONBERGET STIAN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LESJASKOG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2668 Lesjaskog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24 46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976 704 517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LESJASKOG MØBLER AS</a:t>
            </a:r>
          </a:p>
        </p:txBody>
      </p:sp>
    </p:spTree>
  </p:cSld>
  <p:clrMapOvr>
    <a:masterClrMapping xmlns:a="http://schemas.openxmlformats.org/drawingml/2006/main"/>
  </p:clrMapOvr>
</p:sld>
</file>