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993172536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9f56df0384c8e"/>
  </p:sldMasterIdLst>
  <p:sldIdLst>
    <p:sldId xmlns:r="http://schemas.openxmlformats.org/officeDocument/2006/relationships" id="256" r:id="R8b746e6a89c445ff"/>
    <p:sldId xmlns:r="http://schemas.openxmlformats.org/officeDocument/2006/relationships" id="257" r:id="Rc24da1e8c6334dcd"/>
    <p:sldId xmlns:r="http://schemas.openxmlformats.org/officeDocument/2006/relationships" id="258" r:id="Rd36bb68247614aa7"/>
    <p:sldId xmlns:r="http://schemas.openxmlformats.org/officeDocument/2006/relationships" id="259" r:id="R31ba8e17f90a4933"/>
    <p:sldId xmlns:r="http://schemas.openxmlformats.org/officeDocument/2006/relationships" id="260" r:id="Ra6122adb0d0c4347"/>
    <p:sldId xmlns:r="http://schemas.openxmlformats.org/officeDocument/2006/relationships" id="261" r:id="R90a803ed57d047f4"/>
    <p:sldId xmlns:r="http://schemas.openxmlformats.org/officeDocument/2006/relationships" id="262" r:id="Re84ff4556b9b4c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9f56df0384c8e" /><Relationship Type="http://schemas.openxmlformats.org/officeDocument/2006/relationships/slide" Target="/ppt/slides/slide1.xml" Id="R8b746e6a89c445ff" /><Relationship Type="http://schemas.openxmlformats.org/officeDocument/2006/relationships/slide" Target="/ppt/slides/slide2.xml" Id="Rc24da1e8c6334dcd" /><Relationship Type="http://schemas.openxmlformats.org/officeDocument/2006/relationships/slide" Target="/ppt/slides/slide3.xml" Id="Rd36bb68247614aa7" /><Relationship Type="http://schemas.openxmlformats.org/officeDocument/2006/relationships/slide" Target="/ppt/slides/slide4.xml" Id="R31ba8e17f90a4933" /><Relationship Type="http://schemas.openxmlformats.org/officeDocument/2006/relationships/slide" Target="/ppt/slides/slide5.xml" Id="Ra6122adb0d0c4347" /><Relationship Type="http://schemas.openxmlformats.org/officeDocument/2006/relationships/slide" Target="/ppt/slides/slide6.xml" Id="R90a803ed57d047f4" /><Relationship Type="http://schemas.openxmlformats.org/officeDocument/2006/relationships/slide" Target="/ppt/slides/slide7.xml" Id="Re84ff4556b9b4c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160eda78645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2362bae9646a0" /><Relationship Type="http://schemas.openxmlformats.org/officeDocument/2006/relationships/theme" Target="/ppt/slideMasters/theme/theme1.xml" Id="Rb2dbe13b31be47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52362bae9646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19bc957cb44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0562bc7b3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ec731524b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2530a812c4c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7bc4bfe7c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0073c8500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e4f1d630144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PIEDER 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PIEDER 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PIEDER RO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PIEDER 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PIEDER 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PIEDER 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454 726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14 853 619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PIEDER 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JAN JEROL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PIEDER 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Mjåvannsvegen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976 702 816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PIEDER RO HOLDING AS</a:t>
            </a:r>
          </a:p>
        </p:txBody>
      </p:sp>
    </p:spTree>
  </p:cSld>
  <p:clrMapOvr>
    <a:masterClrMapping xmlns:a="http://schemas.openxmlformats.org/drawingml/2006/main"/>
  </p:clrMapOvr>
</p:sld>
</file>