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f85eaa6bd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1130da214c4967"/>
  </p:sldMasterIdLst>
  <p:sldIdLst>
    <p:sldId xmlns:r="http://schemas.openxmlformats.org/officeDocument/2006/relationships" id="256" r:id="R9228fbaca47a491e"/>
    <p:sldId xmlns:r="http://schemas.openxmlformats.org/officeDocument/2006/relationships" id="257" r:id="Rd5429bacab5e456a"/>
    <p:sldId xmlns:r="http://schemas.openxmlformats.org/officeDocument/2006/relationships" id="258" r:id="Rf45960a9b99b4bff"/>
    <p:sldId xmlns:r="http://schemas.openxmlformats.org/officeDocument/2006/relationships" id="259" r:id="Rd9b20400d943488a"/>
    <p:sldId xmlns:r="http://schemas.openxmlformats.org/officeDocument/2006/relationships" id="260" r:id="R7251bc10b02b49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130da214c4967" /><Relationship Type="http://schemas.openxmlformats.org/officeDocument/2006/relationships/slide" Target="/ppt/slides/slide1.xml" Id="R9228fbaca47a491e" /><Relationship Type="http://schemas.openxmlformats.org/officeDocument/2006/relationships/slide" Target="/ppt/slides/slide2.xml" Id="Rd5429bacab5e456a" /><Relationship Type="http://schemas.openxmlformats.org/officeDocument/2006/relationships/slide" Target="/ppt/slides/slide3.xml" Id="Rf45960a9b99b4bff" /><Relationship Type="http://schemas.openxmlformats.org/officeDocument/2006/relationships/slide" Target="/ppt/slides/slide4.xml" Id="Rd9b20400d943488a" /><Relationship Type="http://schemas.openxmlformats.org/officeDocument/2006/relationships/slide" Target="/ppt/slides/slide5.xml" Id="R7251bc10b02b49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3a9f663c1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db10139845c1" /><Relationship Type="http://schemas.openxmlformats.org/officeDocument/2006/relationships/theme" Target="/ppt/slideMasters/theme/theme1.xml" Id="Rb8c32ccd9954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8db101398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128405a8d4a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11502116d47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ff01d0e4d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667bacd1d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b43d98296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MARINE PHARMA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MARINE PHARMA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PHARMA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976 702 328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MARINE PHARMA AS</a:t>
            </a:r>
          </a:p>
        </p:txBody>
      </p:sp>
    </p:spTree>
  </p:cSld>
  <p:clrMapOvr>
    <a:masterClrMapping xmlns:a="http://schemas.openxmlformats.org/drawingml/2006/main"/>
  </p:clrMapOvr>
</p:sld>
</file>