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bc40da49754a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d8544f2beb4ff9"/>
  </p:sldMasterIdLst>
  <p:sldIdLst>
    <p:sldId xmlns:r="http://schemas.openxmlformats.org/officeDocument/2006/relationships" id="256" r:id="R91d4c65d298347bf"/>
    <p:sldId xmlns:r="http://schemas.openxmlformats.org/officeDocument/2006/relationships" id="257" r:id="R6e4bd5df65464d38"/>
    <p:sldId xmlns:r="http://schemas.openxmlformats.org/officeDocument/2006/relationships" id="258" r:id="R343529d168204c71"/>
    <p:sldId xmlns:r="http://schemas.openxmlformats.org/officeDocument/2006/relationships" id="259" r:id="R9386d041b25c40dc"/>
    <p:sldId xmlns:r="http://schemas.openxmlformats.org/officeDocument/2006/relationships" id="260" r:id="R8af48cfa883547f0"/>
    <p:sldId xmlns:r="http://schemas.openxmlformats.org/officeDocument/2006/relationships" id="261" r:id="R3e967889bc2e4a3a"/>
    <p:sldId xmlns:r="http://schemas.openxmlformats.org/officeDocument/2006/relationships" id="262" r:id="R9d8e602198c749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8544f2beb4ff9" /><Relationship Type="http://schemas.openxmlformats.org/officeDocument/2006/relationships/slide" Target="/ppt/slides/slide1.xml" Id="R91d4c65d298347bf" /><Relationship Type="http://schemas.openxmlformats.org/officeDocument/2006/relationships/slide" Target="/ppt/slides/slide2.xml" Id="R6e4bd5df65464d38" /><Relationship Type="http://schemas.openxmlformats.org/officeDocument/2006/relationships/slide" Target="/ppt/slides/slide3.xml" Id="R343529d168204c71" /><Relationship Type="http://schemas.openxmlformats.org/officeDocument/2006/relationships/slide" Target="/ppt/slides/slide4.xml" Id="R9386d041b25c40dc" /><Relationship Type="http://schemas.openxmlformats.org/officeDocument/2006/relationships/slide" Target="/ppt/slides/slide5.xml" Id="R8af48cfa883547f0" /><Relationship Type="http://schemas.openxmlformats.org/officeDocument/2006/relationships/slide" Target="/ppt/slides/slide6.xml" Id="R3e967889bc2e4a3a" /><Relationship Type="http://schemas.openxmlformats.org/officeDocument/2006/relationships/slide" Target="/ppt/slides/slide7.xml" Id="R9d8e602198c749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22864c17f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a6eb28b544bfc" /><Relationship Type="http://schemas.openxmlformats.org/officeDocument/2006/relationships/theme" Target="/ppt/slideMasters/theme/theme1.xml" Id="Rad6af13b8a7746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a6eb28b544b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42e859f4740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a1a2c80bb48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0b04abfca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2289300d44e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1f270f90440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17ce41fef48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6d1a14b08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 HALVORSEN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 HALVORSEN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459 222 837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31 047 888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25 907 680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22 083 575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126 645 800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23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976 700 376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