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9c847373cd41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820a52729a419a"/>
  </p:sldMasterIdLst>
  <p:sldIdLst>
    <p:sldId xmlns:r="http://schemas.openxmlformats.org/officeDocument/2006/relationships" id="256" r:id="R7765b18b4e2341ff"/>
    <p:sldId xmlns:r="http://schemas.openxmlformats.org/officeDocument/2006/relationships" id="257" r:id="R3b508f95a1ed4ce0"/>
    <p:sldId xmlns:r="http://schemas.openxmlformats.org/officeDocument/2006/relationships" id="258" r:id="R25836f255d93470c"/>
    <p:sldId xmlns:r="http://schemas.openxmlformats.org/officeDocument/2006/relationships" id="259" r:id="R94a7e70b4e2144f1"/>
    <p:sldId xmlns:r="http://schemas.openxmlformats.org/officeDocument/2006/relationships" id="260" r:id="Ref2125d02fcf4d8e"/>
    <p:sldId xmlns:r="http://schemas.openxmlformats.org/officeDocument/2006/relationships" id="261" r:id="R34c4a55b163a4a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20a52729a419a" /><Relationship Type="http://schemas.openxmlformats.org/officeDocument/2006/relationships/slide" Target="/ppt/slides/slide1.xml" Id="R7765b18b4e2341ff" /><Relationship Type="http://schemas.openxmlformats.org/officeDocument/2006/relationships/slide" Target="/ppt/slides/slide2.xml" Id="R3b508f95a1ed4ce0" /><Relationship Type="http://schemas.openxmlformats.org/officeDocument/2006/relationships/slide" Target="/ppt/slides/slide3.xml" Id="R25836f255d93470c" /><Relationship Type="http://schemas.openxmlformats.org/officeDocument/2006/relationships/slide" Target="/ppt/slides/slide4.xml" Id="R94a7e70b4e2144f1" /><Relationship Type="http://schemas.openxmlformats.org/officeDocument/2006/relationships/slide" Target="/ppt/slides/slide5.xml" Id="Ref2125d02fcf4d8e" /><Relationship Type="http://schemas.openxmlformats.org/officeDocument/2006/relationships/slide" Target="/ppt/slides/slide6.xml" Id="R34c4a55b163a4a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d2181baad41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57b8ce1044f74" /><Relationship Type="http://schemas.openxmlformats.org/officeDocument/2006/relationships/theme" Target="/ppt/slideMasters/theme/theme1.xml" Id="R0c5081fa39c84a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357b8ce1044f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82885fa2a4b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922c8d57042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1cc6f440e49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45c452f294e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b8a69a8924c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239f1d6974c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 STÅL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STÅL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45 991 884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1 697 754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3 402 103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10 373 881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STÅL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976 695 712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STÅL AS</a:t>
            </a:r>
          </a:p>
        </p:txBody>
      </p:sp>
    </p:spTree>
  </p:cSld>
  <p:clrMapOvr>
    <a:masterClrMapping xmlns:a="http://schemas.openxmlformats.org/drawingml/2006/main"/>
  </p:clrMapOvr>
</p:sld>
</file>