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c1e74756f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fd686b57d4d30"/>
  </p:sldMasterIdLst>
  <p:sldIdLst>
    <p:sldId xmlns:r="http://schemas.openxmlformats.org/officeDocument/2006/relationships" id="256" r:id="R2ba234d42c044cb3"/>
    <p:sldId xmlns:r="http://schemas.openxmlformats.org/officeDocument/2006/relationships" id="257" r:id="R033031c55db64198"/>
    <p:sldId xmlns:r="http://schemas.openxmlformats.org/officeDocument/2006/relationships" id="258" r:id="R10afa55be41a417f"/>
    <p:sldId xmlns:r="http://schemas.openxmlformats.org/officeDocument/2006/relationships" id="259" r:id="Ra91d4726d9444416"/>
    <p:sldId xmlns:r="http://schemas.openxmlformats.org/officeDocument/2006/relationships" id="260" r:id="Rf43689bc5c3a4c32"/>
    <p:sldId xmlns:r="http://schemas.openxmlformats.org/officeDocument/2006/relationships" id="261" r:id="R8cb4590131f441af"/>
    <p:sldId xmlns:r="http://schemas.openxmlformats.org/officeDocument/2006/relationships" id="262" r:id="Rd4fd57f2210c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fd686b57d4d30" /><Relationship Type="http://schemas.openxmlformats.org/officeDocument/2006/relationships/slide" Target="/ppt/slides/slide1.xml" Id="R2ba234d42c044cb3" /><Relationship Type="http://schemas.openxmlformats.org/officeDocument/2006/relationships/slide" Target="/ppt/slides/slide2.xml" Id="R033031c55db64198" /><Relationship Type="http://schemas.openxmlformats.org/officeDocument/2006/relationships/slide" Target="/ppt/slides/slide3.xml" Id="R10afa55be41a417f" /><Relationship Type="http://schemas.openxmlformats.org/officeDocument/2006/relationships/slide" Target="/ppt/slides/slide4.xml" Id="Ra91d4726d9444416" /><Relationship Type="http://schemas.openxmlformats.org/officeDocument/2006/relationships/slide" Target="/ppt/slides/slide5.xml" Id="Rf43689bc5c3a4c32" /><Relationship Type="http://schemas.openxmlformats.org/officeDocument/2006/relationships/slide" Target="/ppt/slides/slide6.xml" Id="R8cb4590131f441af" /><Relationship Type="http://schemas.openxmlformats.org/officeDocument/2006/relationships/slide" Target="/ppt/slides/slide7.xml" Id="Rd4fd57f2210c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002deed53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9a01e4704d6c" /><Relationship Type="http://schemas.openxmlformats.org/officeDocument/2006/relationships/theme" Target="/ppt/slideMasters/theme/theme1.xml" Id="R0847334bc753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99a01e470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e6f27cc5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6902e51d6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2f0967141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e7c28b8bd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e6a4abff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ad13f65c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4a7baa23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 PLAY GAMES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 PLAY GAMES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37 212 777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MICASA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firmapost@eurosteps.no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976 692 829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