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74ef0c0924e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a086f848c3437b"/>
  </p:sldMasterIdLst>
  <p:sldIdLst>
    <p:sldId xmlns:r="http://schemas.openxmlformats.org/officeDocument/2006/relationships" id="256" r:id="R11fc71ed9a6741cc"/>
    <p:sldId xmlns:r="http://schemas.openxmlformats.org/officeDocument/2006/relationships" id="257" r:id="Rf30e84a1bec34242"/>
    <p:sldId xmlns:r="http://schemas.openxmlformats.org/officeDocument/2006/relationships" id="258" r:id="R57642a4faeee47f8"/>
    <p:sldId xmlns:r="http://schemas.openxmlformats.org/officeDocument/2006/relationships" id="259" r:id="Re45b926c2a304ead"/>
    <p:sldId xmlns:r="http://schemas.openxmlformats.org/officeDocument/2006/relationships" id="260" r:id="Rb75cbf8a922642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086f848c3437b" /><Relationship Type="http://schemas.openxmlformats.org/officeDocument/2006/relationships/slide" Target="/ppt/slides/slide1.xml" Id="R11fc71ed9a6741cc" /><Relationship Type="http://schemas.openxmlformats.org/officeDocument/2006/relationships/slide" Target="/ppt/slides/slide2.xml" Id="Rf30e84a1bec34242" /><Relationship Type="http://schemas.openxmlformats.org/officeDocument/2006/relationships/slide" Target="/ppt/slides/slide3.xml" Id="R57642a4faeee47f8" /><Relationship Type="http://schemas.openxmlformats.org/officeDocument/2006/relationships/slide" Target="/ppt/slides/slide4.xml" Id="Re45b926c2a304ead" /><Relationship Type="http://schemas.openxmlformats.org/officeDocument/2006/relationships/slide" Target="/ppt/slides/slide5.xml" Id="Rb75cbf8a922642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7b77303184d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7a321afd14ebd" /><Relationship Type="http://schemas.openxmlformats.org/officeDocument/2006/relationships/theme" Target="/ppt/slideMasters/theme/theme1.xml" Id="R749dc29bd0c243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87a321afd1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c1b478ee2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af67e975b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ef4d77602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3c14d1d024d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cd995a75544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MASKINENTREPRENØR ARNE PETTER TITLAND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ARNE PETTER TITLAND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MASKINENTREPRENØR ARNE PETTER TITLAND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ARNE PETTER TITLAND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ARNE PETTER TITLAND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ARNE PETTER TITLAND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976 690 508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ARNE PETTER TITLAND AS</a:t>
            </a:r>
          </a:p>
        </p:txBody>
      </p:sp>
    </p:spTree>
  </p:cSld>
  <p:clrMapOvr>
    <a:masterClrMapping xmlns:a="http://schemas.openxmlformats.org/drawingml/2006/main"/>
  </p:clrMapOvr>
</p:sld>
</file>