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c9b5aa49ec42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0687370bd74815"/>
  </p:sldMasterIdLst>
  <p:sldIdLst>
    <p:sldId xmlns:r="http://schemas.openxmlformats.org/officeDocument/2006/relationships" id="256" r:id="R1c26f7520ea6484d"/>
    <p:sldId xmlns:r="http://schemas.openxmlformats.org/officeDocument/2006/relationships" id="257" r:id="Rfd50b99032894ad5"/>
    <p:sldId xmlns:r="http://schemas.openxmlformats.org/officeDocument/2006/relationships" id="258" r:id="R3926ef57283f4d01"/>
    <p:sldId xmlns:r="http://schemas.openxmlformats.org/officeDocument/2006/relationships" id="259" r:id="Reac98cc0670a4bb9"/>
    <p:sldId xmlns:r="http://schemas.openxmlformats.org/officeDocument/2006/relationships" id="260" r:id="R4d2e68bcf8514a30"/>
    <p:sldId xmlns:r="http://schemas.openxmlformats.org/officeDocument/2006/relationships" id="261" r:id="R519fc5083b9d4340"/>
    <p:sldId xmlns:r="http://schemas.openxmlformats.org/officeDocument/2006/relationships" id="262" r:id="R3be26a27fc9246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687370bd74815" /><Relationship Type="http://schemas.openxmlformats.org/officeDocument/2006/relationships/slide" Target="/ppt/slides/slide1.xml" Id="R1c26f7520ea6484d" /><Relationship Type="http://schemas.openxmlformats.org/officeDocument/2006/relationships/slide" Target="/ppt/slides/slide2.xml" Id="Rfd50b99032894ad5" /><Relationship Type="http://schemas.openxmlformats.org/officeDocument/2006/relationships/slide" Target="/ppt/slides/slide3.xml" Id="R3926ef57283f4d01" /><Relationship Type="http://schemas.openxmlformats.org/officeDocument/2006/relationships/slide" Target="/ppt/slides/slide4.xml" Id="Reac98cc0670a4bb9" /><Relationship Type="http://schemas.openxmlformats.org/officeDocument/2006/relationships/slide" Target="/ppt/slides/slide5.xml" Id="R4d2e68bcf8514a30" /><Relationship Type="http://schemas.openxmlformats.org/officeDocument/2006/relationships/slide" Target="/ppt/slides/slide6.xml" Id="R519fc5083b9d4340" /><Relationship Type="http://schemas.openxmlformats.org/officeDocument/2006/relationships/slide" Target="/ppt/slides/slide7.xml" Id="R3be26a27fc9246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5f478e43b42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3434b4f544b7c" /><Relationship Type="http://schemas.openxmlformats.org/officeDocument/2006/relationships/theme" Target="/ppt/slideMasters/theme/theme1.xml" Id="R047828eda6a14c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f3434b4f54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05c984c2c47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d771742e54d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31e1146be4a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0d086bb5942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40922356e40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6781f466f4d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2298a160e46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 TROMS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TROMS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 TROMS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TROMS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TROMS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TROMS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1 273 821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1 526 542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1 796 688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TROMS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REGE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TROMS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976 690 419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TROMS EIENDOM AS</a:t>
            </a:r>
          </a:p>
        </p:txBody>
      </p:sp>
    </p:spTree>
  </p:cSld>
  <p:clrMapOvr>
    <a:masterClrMapping xmlns:a="http://schemas.openxmlformats.org/drawingml/2006/main"/>
  </p:clrMapOvr>
</p:sld>
</file>