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160659a5ce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4e0a9b53e46f7"/>
  </p:sldMasterIdLst>
  <p:sldIdLst>
    <p:sldId xmlns:r="http://schemas.openxmlformats.org/officeDocument/2006/relationships" id="256" r:id="Rd288613fb8754159"/>
    <p:sldId xmlns:r="http://schemas.openxmlformats.org/officeDocument/2006/relationships" id="257" r:id="Re83cc84b75234656"/>
    <p:sldId xmlns:r="http://schemas.openxmlformats.org/officeDocument/2006/relationships" id="258" r:id="R2f5dc478a14341f2"/>
    <p:sldId xmlns:r="http://schemas.openxmlformats.org/officeDocument/2006/relationships" id="259" r:id="R849cf8862bae4d52"/>
    <p:sldId xmlns:r="http://schemas.openxmlformats.org/officeDocument/2006/relationships" id="260" r:id="Rd0fc59b5214f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4e0a9b53e46f7" /><Relationship Type="http://schemas.openxmlformats.org/officeDocument/2006/relationships/slide" Target="/ppt/slides/slide1.xml" Id="Rd288613fb8754159" /><Relationship Type="http://schemas.openxmlformats.org/officeDocument/2006/relationships/slide" Target="/ppt/slides/slide2.xml" Id="Re83cc84b75234656" /><Relationship Type="http://schemas.openxmlformats.org/officeDocument/2006/relationships/slide" Target="/ppt/slides/slide3.xml" Id="R2f5dc478a14341f2" /><Relationship Type="http://schemas.openxmlformats.org/officeDocument/2006/relationships/slide" Target="/ppt/slides/slide4.xml" Id="R849cf8862bae4d52" /><Relationship Type="http://schemas.openxmlformats.org/officeDocument/2006/relationships/slide" Target="/ppt/slides/slide5.xml" Id="Rd0fc59b5214f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0f216f3bc42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b44206b648f1" /><Relationship Type="http://schemas.openxmlformats.org/officeDocument/2006/relationships/theme" Target="/ppt/slideMasters/theme/theme1.xml" Id="R0844afa78a58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db44206b6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3a5d243ae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a4bffec33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59d8f4af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5d7542e65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8d8f65b78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