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d77130b54d4b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7b66bc1dd44061"/>
  </p:sldMasterIdLst>
  <p:sldIdLst>
    <p:sldId xmlns:r="http://schemas.openxmlformats.org/officeDocument/2006/relationships" id="256" r:id="R441aae8105a64e9c"/>
    <p:sldId xmlns:r="http://schemas.openxmlformats.org/officeDocument/2006/relationships" id="257" r:id="R1be95a3cc548421b"/>
    <p:sldId xmlns:r="http://schemas.openxmlformats.org/officeDocument/2006/relationships" id="258" r:id="Rfcac0e0f36234d97"/>
    <p:sldId xmlns:r="http://schemas.openxmlformats.org/officeDocument/2006/relationships" id="259" r:id="Rb740df912b724dd4"/>
    <p:sldId xmlns:r="http://schemas.openxmlformats.org/officeDocument/2006/relationships" id="260" r:id="Rcbfe1925c466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b66bc1dd44061" /><Relationship Type="http://schemas.openxmlformats.org/officeDocument/2006/relationships/slide" Target="/ppt/slides/slide1.xml" Id="R441aae8105a64e9c" /><Relationship Type="http://schemas.openxmlformats.org/officeDocument/2006/relationships/slide" Target="/ppt/slides/slide2.xml" Id="R1be95a3cc548421b" /><Relationship Type="http://schemas.openxmlformats.org/officeDocument/2006/relationships/slide" Target="/ppt/slides/slide3.xml" Id="Rfcac0e0f36234d97" /><Relationship Type="http://schemas.openxmlformats.org/officeDocument/2006/relationships/slide" Target="/ppt/slides/slide4.xml" Id="Rb740df912b724dd4" /><Relationship Type="http://schemas.openxmlformats.org/officeDocument/2006/relationships/slide" Target="/ppt/slides/slide5.xml" Id="Rcbfe1925c466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3dbce7a2d49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5eb415e6949bf" /><Relationship Type="http://schemas.openxmlformats.org/officeDocument/2006/relationships/theme" Target="/ppt/slideMasters/theme/theme1.xml" Id="Rbab7c9aa2c5242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95eb415e6949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85a47a9354e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bd3f2556f45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88d358a304a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83bebc7a54c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a0898f06b4d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KOMMUNEREVISJON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KOMMUNEREVISJON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KOMMUNEREVISJON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KOMMUNEREVISJON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KOMMUNEREVISJON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KOMMUNEREVISJON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480 77 437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revisjon.postmottak@trondheim.kommune.no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www.trondheim.kommune/revisjon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976 663 438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KOMMUNEREVISJON</a:t>
            </a:r>
          </a:p>
        </p:txBody>
      </p:sp>
    </p:spTree>
  </p:cSld>
  <p:clrMapOvr>
    <a:masterClrMapping xmlns:a="http://schemas.openxmlformats.org/drawingml/2006/main"/>
  </p:clrMapOvr>
</p:sld>
</file>