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425912687f45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c6770b05c545e1"/>
  </p:sldMasterIdLst>
  <p:sldIdLst>
    <p:sldId xmlns:r="http://schemas.openxmlformats.org/officeDocument/2006/relationships" id="256" r:id="Rdc11b50868df4704"/>
    <p:sldId xmlns:r="http://schemas.openxmlformats.org/officeDocument/2006/relationships" id="257" r:id="R8574e67a3ae144c9"/>
    <p:sldId xmlns:r="http://schemas.openxmlformats.org/officeDocument/2006/relationships" id="258" r:id="Re3ff00c748064939"/>
    <p:sldId xmlns:r="http://schemas.openxmlformats.org/officeDocument/2006/relationships" id="259" r:id="R54661f84fd02427d"/>
    <p:sldId xmlns:r="http://schemas.openxmlformats.org/officeDocument/2006/relationships" id="260" r:id="R9fb03198f51742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c6770b05c545e1" /><Relationship Type="http://schemas.openxmlformats.org/officeDocument/2006/relationships/slide" Target="/ppt/slides/slide1.xml" Id="Rdc11b50868df4704" /><Relationship Type="http://schemas.openxmlformats.org/officeDocument/2006/relationships/slide" Target="/ppt/slides/slide2.xml" Id="R8574e67a3ae144c9" /><Relationship Type="http://schemas.openxmlformats.org/officeDocument/2006/relationships/slide" Target="/ppt/slides/slide3.xml" Id="Re3ff00c748064939" /><Relationship Type="http://schemas.openxmlformats.org/officeDocument/2006/relationships/slide" Target="/ppt/slides/slide4.xml" Id="R54661f84fd02427d" /><Relationship Type="http://schemas.openxmlformats.org/officeDocument/2006/relationships/slide" Target="/ppt/slides/slide5.xml" Id="R9fb03198f51742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4ef971fef447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9034158f664549" /><Relationship Type="http://schemas.openxmlformats.org/officeDocument/2006/relationships/theme" Target="/ppt/slideMasters/theme/theme1.xml" Id="R66487b49630749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9034158f6645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965c40adf043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aa016bcc3446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c9878fa0784b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8fc006872142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30f38e76e940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VITALIS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VITALIS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VITALIS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VITALIS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VITALIS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VITALIS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976 652 983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VITALIS AS</a:t>
            </a:r>
          </a:p>
        </p:txBody>
      </p:sp>
    </p:spTree>
  </p:cSld>
  <p:clrMapOvr>
    <a:masterClrMapping xmlns:a="http://schemas.openxmlformats.org/drawingml/2006/main"/>
  </p:clrMapOvr>
</p:sld>
</file>