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3449e39c824c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05cf1eecf34559"/>
  </p:sldMasterIdLst>
  <p:sldIdLst>
    <p:sldId xmlns:r="http://schemas.openxmlformats.org/officeDocument/2006/relationships" id="256" r:id="Reb3313801f004449"/>
    <p:sldId xmlns:r="http://schemas.openxmlformats.org/officeDocument/2006/relationships" id="257" r:id="R0afdb7118555454d"/>
    <p:sldId xmlns:r="http://schemas.openxmlformats.org/officeDocument/2006/relationships" id="258" r:id="R457544d6710c4f8c"/>
    <p:sldId xmlns:r="http://schemas.openxmlformats.org/officeDocument/2006/relationships" id="259" r:id="R93970309317949f5"/>
    <p:sldId xmlns:r="http://schemas.openxmlformats.org/officeDocument/2006/relationships" id="260" r:id="R8ed2dc61fb204a7f"/>
    <p:sldId xmlns:r="http://schemas.openxmlformats.org/officeDocument/2006/relationships" id="261" r:id="Re3b4a7b828214f6e"/>
    <p:sldId xmlns:r="http://schemas.openxmlformats.org/officeDocument/2006/relationships" id="262" r:id="R0cf42baaabce4c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5cf1eecf34559" /><Relationship Type="http://schemas.openxmlformats.org/officeDocument/2006/relationships/slide" Target="/ppt/slides/slide1.xml" Id="Reb3313801f004449" /><Relationship Type="http://schemas.openxmlformats.org/officeDocument/2006/relationships/slide" Target="/ppt/slides/slide2.xml" Id="R0afdb7118555454d" /><Relationship Type="http://schemas.openxmlformats.org/officeDocument/2006/relationships/slide" Target="/ppt/slides/slide3.xml" Id="R457544d6710c4f8c" /><Relationship Type="http://schemas.openxmlformats.org/officeDocument/2006/relationships/slide" Target="/ppt/slides/slide4.xml" Id="R93970309317949f5" /><Relationship Type="http://schemas.openxmlformats.org/officeDocument/2006/relationships/slide" Target="/ppt/slides/slide5.xml" Id="R8ed2dc61fb204a7f" /><Relationship Type="http://schemas.openxmlformats.org/officeDocument/2006/relationships/slide" Target="/ppt/slides/slide6.xml" Id="Re3b4a7b828214f6e" /><Relationship Type="http://schemas.openxmlformats.org/officeDocument/2006/relationships/slide" Target="/ppt/slides/slide7.xml" Id="R0cf42baaabce4c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38ddd1e7d84f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c4aefccb14239" /><Relationship Type="http://schemas.openxmlformats.org/officeDocument/2006/relationships/theme" Target="/ppt/slideMasters/theme/theme1.xml" Id="R2ca87ca3026849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fc4aefccb142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927e392a648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a4f74f63b40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20b9e7e4845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2b781ac4b40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03dcd8d5f45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7a21faaca48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7c1412ba849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BEKKELAGET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BEKKELAGET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BEKKELAGET PROSJEKT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BEKKELAGET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BEKKELAGET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BEKKELAGET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5 858 820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847 257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2 363 324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BEKKELAGET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ERLING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BEKKELAGET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Enebakkveien 304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11 90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976 652 843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BEKKELAGET PROSJEKT AS</a:t>
            </a:r>
          </a:p>
        </p:txBody>
      </p:sp>
    </p:spTree>
  </p:cSld>
  <p:clrMapOvr>
    <a:masterClrMapping xmlns:a="http://schemas.openxmlformats.org/drawingml/2006/main"/>
  </p:clrMapOvr>
</p:sld>
</file>