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6b13b6160846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35eb63d0b451b"/>
  </p:sldMasterIdLst>
  <p:sldIdLst>
    <p:sldId xmlns:r="http://schemas.openxmlformats.org/officeDocument/2006/relationships" id="256" r:id="R7d8944b47e204077"/>
    <p:sldId xmlns:r="http://schemas.openxmlformats.org/officeDocument/2006/relationships" id="257" r:id="R7457f2be55584595"/>
    <p:sldId xmlns:r="http://schemas.openxmlformats.org/officeDocument/2006/relationships" id="258" r:id="R9958c7fc6fdc44c2"/>
    <p:sldId xmlns:r="http://schemas.openxmlformats.org/officeDocument/2006/relationships" id="259" r:id="Rc970a3247e8b413e"/>
    <p:sldId xmlns:r="http://schemas.openxmlformats.org/officeDocument/2006/relationships" id="260" r:id="R405535d568de4dfa"/>
    <p:sldId xmlns:r="http://schemas.openxmlformats.org/officeDocument/2006/relationships" id="261" r:id="R032c59e19a854a1a"/>
    <p:sldId xmlns:r="http://schemas.openxmlformats.org/officeDocument/2006/relationships" id="262" r:id="Rc6b53f54de40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35eb63d0b451b" /><Relationship Type="http://schemas.openxmlformats.org/officeDocument/2006/relationships/slide" Target="/ppt/slides/slide1.xml" Id="R7d8944b47e204077" /><Relationship Type="http://schemas.openxmlformats.org/officeDocument/2006/relationships/slide" Target="/ppt/slides/slide2.xml" Id="R7457f2be55584595" /><Relationship Type="http://schemas.openxmlformats.org/officeDocument/2006/relationships/slide" Target="/ppt/slides/slide3.xml" Id="R9958c7fc6fdc44c2" /><Relationship Type="http://schemas.openxmlformats.org/officeDocument/2006/relationships/slide" Target="/ppt/slides/slide4.xml" Id="Rc970a3247e8b413e" /><Relationship Type="http://schemas.openxmlformats.org/officeDocument/2006/relationships/slide" Target="/ppt/slides/slide5.xml" Id="R405535d568de4dfa" /><Relationship Type="http://schemas.openxmlformats.org/officeDocument/2006/relationships/slide" Target="/ppt/slides/slide6.xml" Id="R032c59e19a854a1a" /><Relationship Type="http://schemas.openxmlformats.org/officeDocument/2006/relationships/slide" Target="/ppt/slides/slide7.xml" Id="Rc6b53f54de40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36cfd481342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1945b392643e7" /><Relationship Type="http://schemas.openxmlformats.org/officeDocument/2006/relationships/theme" Target="/ppt/slideMasters/theme/theme1.xml" Id="Rcf1cdad2927843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a1945b392643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1ee9f4d9d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352430a3e4c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94adcbb21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d33c72fbf44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613899b8942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a6e64902b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a3996d28045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NAMDAL RENOVASJON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NAMDAL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NAMDAL RENOVASJON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NAMDAL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NAMDAL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NAMDAL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164 787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NAMDAL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ROY BIRGER  –  43,5 %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TRAKTORLAGET AS  –  43,5 %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MIKKELSEN ODD MAGNE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NAMDAL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976 650 476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NAMDAL RENOVASJON AS</a:t>
            </a:r>
          </a:p>
        </p:txBody>
      </p:sp>
    </p:spTree>
  </p:cSld>
  <p:clrMapOvr>
    <a:masterClrMapping xmlns:a="http://schemas.openxmlformats.org/drawingml/2006/main"/>
  </p:clrMapOvr>
</p:sld>
</file>