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3875a0cbc94a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effdab9d434ad6"/>
  </p:sldMasterIdLst>
  <p:sldIdLst>
    <p:sldId xmlns:r="http://schemas.openxmlformats.org/officeDocument/2006/relationships" id="256" r:id="R642bf60147f94dec"/>
    <p:sldId xmlns:r="http://schemas.openxmlformats.org/officeDocument/2006/relationships" id="257" r:id="R478e7ff01c5b41a3"/>
    <p:sldId xmlns:r="http://schemas.openxmlformats.org/officeDocument/2006/relationships" id="258" r:id="R7b13548c4c934180"/>
    <p:sldId xmlns:r="http://schemas.openxmlformats.org/officeDocument/2006/relationships" id="259" r:id="Ra3a35b72b51f4976"/>
    <p:sldId xmlns:r="http://schemas.openxmlformats.org/officeDocument/2006/relationships" id="260" r:id="R7fa95fe01bff4c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ffdab9d434ad6" /><Relationship Type="http://schemas.openxmlformats.org/officeDocument/2006/relationships/slide" Target="/ppt/slides/slide1.xml" Id="R642bf60147f94dec" /><Relationship Type="http://schemas.openxmlformats.org/officeDocument/2006/relationships/slide" Target="/ppt/slides/slide2.xml" Id="R478e7ff01c5b41a3" /><Relationship Type="http://schemas.openxmlformats.org/officeDocument/2006/relationships/slide" Target="/ppt/slides/slide3.xml" Id="R7b13548c4c934180" /><Relationship Type="http://schemas.openxmlformats.org/officeDocument/2006/relationships/slide" Target="/ppt/slides/slide4.xml" Id="Ra3a35b72b51f4976" /><Relationship Type="http://schemas.openxmlformats.org/officeDocument/2006/relationships/slide" Target="/ppt/slides/slide5.xml" Id="R7fa95fe01bff4c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3d24f1d51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515312e034967" /><Relationship Type="http://schemas.openxmlformats.org/officeDocument/2006/relationships/theme" Target="/ppt/slideMasters/theme/theme1.xml" Id="Rbb3fa831e8cf40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f515312e0349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9c8ff062545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b0f23ccd748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53598f0a340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26d02a50c43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d3aa7afaf42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TOTLAND 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TOTLAND BYGG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Tråakrokane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976 645 189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TOTLAND BYGG</a:t>
            </a:r>
          </a:p>
        </p:txBody>
      </p:sp>
    </p:spTree>
  </p:cSld>
  <p:clrMapOvr>
    <a:masterClrMapping xmlns:a="http://schemas.openxmlformats.org/drawingml/2006/main"/>
  </p:clrMapOvr>
</p:sld>
</file>