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427438670146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5e336c920543b5"/>
  </p:sldMasterIdLst>
  <p:sldIdLst>
    <p:sldId xmlns:r="http://schemas.openxmlformats.org/officeDocument/2006/relationships" id="256" r:id="R07ca0b9ccb3643db"/>
    <p:sldId xmlns:r="http://schemas.openxmlformats.org/officeDocument/2006/relationships" id="257" r:id="R06214fc7b6f846d9"/>
    <p:sldId xmlns:r="http://schemas.openxmlformats.org/officeDocument/2006/relationships" id="258" r:id="R4851fd2cf2fd4e9a"/>
    <p:sldId xmlns:r="http://schemas.openxmlformats.org/officeDocument/2006/relationships" id="259" r:id="R1096b9820cd64ec1"/>
    <p:sldId xmlns:r="http://schemas.openxmlformats.org/officeDocument/2006/relationships" id="260" r:id="Rcc33c2f4a0bf41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5e336c920543b5" /><Relationship Type="http://schemas.openxmlformats.org/officeDocument/2006/relationships/slide" Target="/ppt/slides/slide1.xml" Id="R07ca0b9ccb3643db" /><Relationship Type="http://schemas.openxmlformats.org/officeDocument/2006/relationships/slide" Target="/ppt/slides/slide2.xml" Id="R06214fc7b6f846d9" /><Relationship Type="http://schemas.openxmlformats.org/officeDocument/2006/relationships/slide" Target="/ppt/slides/slide3.xml" Id="R4851fd2cf2fd4e9a" /><Relationship Type="http://schemas.openxmlformats.org/officeDocument/2006/relationships/slide" Target="/ppt/slides/slide4.xml" Id="R1096b9820cd64ec1" /><Relationship Type="http://schemas.openxmlformats.org/officeDocument/2006/relationships/slide" Target="/ppt/slides/slide5.xml" Id="Rcc33c2f4a0bf41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db5999d1b54a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1dca4605f4c6e" /><Relationship Type="http://schemas.openxmlformats.org/officeDocument/2006/relationships/theme" Target="/ppt/slideMasters/theme/theme1.xml" Id="R44ff7cd78fba43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61dca4605f4c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f7dc5f2c848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653f940da48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e9b461ce540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53917d21447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bff65be7a46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TOTLAND BYGG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TOTLAND BYGG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TOTLAND BYGG ble etablert [år] og holder til i Skulestadmo.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TOTLAND BYGG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TOTLAND BYGG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TOTLAND BYGG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Tråakrokane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5710 Skulestadmo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976 645 189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TOTLAND BYGG</a:t>
            </a:r>
          </a:p>
        </p:txBody>
      </p:sp>
    </p:spTree>
  </p:cSld>
  <p:clrMapOvr>
    <a:masterClrMapping xmlns:a="http://schemas.openxmlformats.org/drawingml/2006/main"/>
  </p:clrMapOvr>
</p:sld>
</file>