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40630c18264a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f054368ca0425a"/>
  </p:sldMasterIdLst>
  <p:sldIdLst>
    <p:sldId xmlns:r="http://schemas.openxmlformats.org/officeDocument/2006/relationships" id="256" r:id="R75c9851b520647af"/>
    <p:sldId xmlns:r="http://schemas.openxmlformats.org/officeDocument/2006/relationships" id="257" r:id="R269cac7bad8d43a6"/>
    <p:sldId xmlns:r="http://schemas.openxmlformats.org/officeDocument/2006/relationships" id="258" r:id="R156c579186ff4129"/>
    <p:sldId xmlns:r="http://schemas.openxmlformats.org/officeDocument/2006/relationships" id="259" r:id="Re2ccb7726a164bfd"/>
    <p:sldId xmlns:r="http://schemas.openxmlformats.org/officeDocument/2006/relationships" id="260" r:id="R5519676967834c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f054368ca0425a" /><Relationship Type="http://schemas.openxmlformats.org/officeDocument/2006/relationships/slide" Target="/ppt/slides/slide1.xml" Id="R75c9851b520647af" /><Relationship Type="http://schemas.openxmlformats.org/officeDocument/2006/relationships/slide" Target="/ppt/slides/slide2.xml" Id="R269cac7bad8d43a6" /><Relationship Type="http://schemas.openxmlformats.org/officeDocument/2006/relationships/slide" Target="/ppt/slides/slide3.xml" Id="R156c579186ff4129" /><Relationship Type="http://schemas.openxmlformats.org/officeDocument/2006/relationships/slide" Target="/ppt/slides/slide4.xml" Id="Re2ccb7726a164bfd" /><Relationship Type="http://schemas.openxmlformats.org/officeDocument/2006/relationships/slide" Target="/ppt/slides/slide5.xml" Id="R5519676967834c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d22e83f314a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c90e97f12417f" /><Relationship Type="http://schemas.openxmlformats.org/officeDocument/2006/relationships/theme" Target="/ppt/slideMasters/theme/theme1.xml" Id="R6743523a1ea84e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dc90e97f1241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8bae4251343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6ff53211e47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1d3e1480c40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3536da92942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08aa6339f40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IMCD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IMCD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IMCD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IMCD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IMCD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IMCD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976 632 796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IMCD NORWAY AS</a:t>
            </a:r>
          </a:p>
        </p:txBody>
      </p:sp>
    </p:spTree>
  </p:cSld>
  <p:clrMapOvr>
    <a:masterClrMapping xmlns:a="http://schemas.openxmlformats.org/drawingml/2006/main"/>
  </p:clrMapOvr>
</p:sld>
</file>