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cb670c40e43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0f7fb65b44d36"/>
  </p:sldMasterIdLst>
  <p:sldIdLst>
    <p:sldId xmlns:r="http://schemas.openxmlformats.org/officeDocument/2006/relationships" id="256" r:id="R135d58b2a7c94ee4"/>
    <p:sldId xmlns:r="http://schemas.openxmlformats.org/officeDocument/2006/relationships" id="257" r:id="R76d1b7848d974f5e"/>
    <p:sldId xmlns:r="http://schemas.openxmlformats.org/officeDocument/2006/relationships" id="258" r:id="Rf6d24c0c48b74716"/>
    <p:sldId xmlns:r="http://schemas.openxmlformats.org/officeDocument/2006/relationships" id="259" r:id="R0814577c36fc419d"/>
    <p:sldId xmlns:r="http://schemas.openxmlformats.org/officeDocument/2006/relationships" id="260" r:id="R93fe6c239b6b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0f7fb65b44d36" /><Relationship Type="http://schemas.openxmlformats.org/officeDocument/2006/relationships/slide" Target="/ppt/slides/slide1.xml" Id="R135d58b2a7c94ee4" /><Relationship Type="http://schemas.openxmlformats.org/officeDocument/2006/relationships/slide" Target="/ppt/slides/slide2.xml" Id="R76d1b7848d974f5e" /><Relationship Type="http://schemas.openxmlformats.org/officeDocument/2006/relationships/slide" Target="/ppt/slides/slide3.xml" Id="Rf6d24c0c48b74716" /><Relationship Type="http://schemas.openxmlformats.org/officeDocument/2006/relationships/slide" Target="/ppt/slides/slide4.xml" Id="R0814577c36fc419d" /><Relationship Type="http://schemas.openxmlformats.org/officeDocument/2006/relationships/slide" Target="/ppt/slides/slide5.xml" Id="R93fe6c239b6b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1345b976945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3d078d1b24fb5" /><Relationship Type="http://schemas.openxmlformats.org/officeDocument/2006/relationships/theme" Target="/ppt/slideMasters/theme/theme1.xml" Id="R41994338ab9a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3d078d1b2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aba7b142f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c4f9d6e09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d6b385306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cbc128f27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0701c584f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976 629 442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DRIMA AS</a:t>
            </a:r>
          </a:p>
        </p:txBody>
      </p:sp>
    </p:spTree>
  </p:cSld>
  <p:clrMapOvr>
    <a:masterClrMapping xmlns:a="http://schemas.openxmlformats.org/drawingml/2006/main"/>
  </p:clrMapOvr>
</p:sld>
</file>