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4d0daabfdf42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dfb643000e4b3f"/>
  </p:sldMasterIdLst>
  <p:sldIdLst>
    <p:sldId xmlns:r="http://schemas.openxmlformats.org/officeDocument/2006/relationships" id="256" r:id="R0a1bd0a217eb496f"/>
    <p:sldId xmlns:r="http://schemas.openxmlformats.org/officeDocument/2006/relationships" id="257" r:id="Rf1bfd2f6bad84846"/>
    <p:sldId xmlns:r="http://schemas.openxmlformats.org/officeDocument/2006/relationships" id="258" r:id="R4559f6619ade403a"/>
    <p:sldId xmlns:r="http://schemas.openxmlformats.org/officeDocument/2006/relationships" id="259" r:id="R71ca596158684e91"/>
    <p:sldId xmlns:r="http://schemas.openxmlformats.org/officeDocument/2006/relationships" id="260" r:id="R710cfade85e44fc5"/>
    <p:sldId xmlns:r="http://schemas.openxmlformats.org/officeDocument/2006/relationships" id="261" r:id="R3bab1ed695dc4e32"/>
    <p:sldId xmlns:r="http://schemas.openxmlformats.org/officeDocument/2006/relationships" id="262" r:id="R4273c6bf516f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fb643000e4b3f" /><Relationship Type="http://schemas.openxmlformats.org/officeDocument/2006/relationships/slide" Target="/ppt/slides/slide1.xml" Id="R0a1bd0a217eb496f" /><Relationship Type="http://schemas.openxmlformats.org/officeDocument/2006/relationships/slide" Target="/ppt/slides/slide2.xml" Id="Rf1bfd2f6bad84846" /><Relationship Type="http://schemas.openxmlformats.org/officeDocument/2006/relationships/slide" Target="/ppt/slides/slide3.xml" Id="R4559f6619ade403a" /><Relationship Type="http://schemas.openxmlformats.org/officeDocument/2006/relationships/slide" Target="/ppt/slides/slide4.xml" Id="R71ca596158684e91" /><Relationship Type="http://schemas.openxmlformats.org/officeDocument/2006/relationships/slide" Target="/ppt/slides/slide5.xml" Id="R710cfade85e44fc5" /><Relationship Type="http://schemas.openxmlformats.org/officeDocument/2006/relationships/slide" Target="/ppt/slides/slide6.xml" Id="R3bab1ed695dc4e32" /><Relationship Type="http://schemas.openxmlformats.org/officeDocument/2006/relationships/slide" Target="/ppt/slides/slide7.xml" Id="R4273c6bf516f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e7265798d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a9d0d360949e3" /><Relationship Type="http://schemas.openxmlformats.org/officeDocument/2006/relationships/theme" Target="/ppt/slideMasters/theme/theme1.xml" Id="R382680d25bb4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ea9d0d360949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2ac3ec22944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eeaea582c4b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a70f8f0ba4c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bc1d364ad4e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21ec536814f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edc006f0847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4b45b6a8546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JOS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 SHIPPING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3 892 639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1 543 638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2 856 625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Frydensborgveien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3772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57 00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976 628 004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 SHIPPING AS</a:t>
            </a:r>
          </a:p>
        </p:txBody>
      </p:sp>
    </p:spTree>
  </p:cSld>
  <p:clrMapOvr>
    <a:masterClrMapping xmlns:a="http://schemas.openxmlformats.org/drawingml/2006/main"/>
  </p:clrMapOvr>
</p:sld>
</file>